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7F837-C3EE-45DD-892C-F868A8C5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D4CB-78A8-4EC9-87C9-11C76F85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A8DCB-BA6D-4E02-8F6B-C82BAD3A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4CCFE-FC15-44DD-AE5F-46FF5CDDE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4642B-EBE0-4FAF-9A9C-7FA6E9D4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652F7-F4F8-40AB-8A96-79A9E142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D18956-EB8D-4B5D-ADE2-1099D34D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A2B26-8975-4278-BFC5-194BEAE6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2EF03-ADBA-4F06-8F19-D1415140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FC6A9-BF89-492C-B0EE-C345F10A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00ADB-BC29-4D70-9C78-3C5CFEE77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1401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农村房地产的案例分析报告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农村房地产市场概述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案例一：某乡村旅游地产项目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案例二：某农业科技园区地产项目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案例三：某生态农业示范区地产项目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随着城市化进程的加速，农村房地产市场逐渐成为关注的焦点，其发展历程包括起步阶段、快速发展阶段和成熟阶段。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农村房地产市场的发展历程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农村房地产市场具有地域性、分散性、政策依赖性和投资潜力等特点，这些特点对市场的发展产生重要影响。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农村房地产市场的特点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通过对农村房地产市场的案例分析，深入了解市场现状、问题和发展趋势，为政策制定和投资决策提供依据。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农村房地产市场的发展对于促进农村经济转型升级、增加农民收入、改善农村人居环境等方面具有重要意义，因此对市场的研究具有重要的实际意义和理论价值。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农村房地产市场概述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农村房地产的定义与特点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农村房地产是指位于农村地区，用于农业生产和农村生活的房地产，包括农业用地、农村住宅、农业设施等。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农村房地产的特点包括土地面积大、价格相对较低、产权关系复杂、受政策影响较大等。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69" r="30569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农村房地产的发展历程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农村房地产的发展历程可以追溯到新中国成立初期，当时国家开始进行土地改革，将土地分给农民，形成了农村房地产的雏形。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随着经济的发展和城市化进程的加速，农村房地产逐渐受到重视，国家出台了一系列政策措施，鼓励农民进行住房建设和农业设施投资。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近年来，随着乡村振兴战略的实施，农村房地产市场呈现出蓬勃发展的态势，吸引了越来越多的投资者和消费者。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目前，农村房地产市场呈现出供求失衡的状态，供给相对充足，但需求不足。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未来，随着城市化进程的深入推进和乡村振兴战略的实施，农村房地产市场有望迎来新的发展机遇。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328" b="113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未来农村房地产的发展趋势将是以绿色、生态、环保为主要方向，注重可持续发展和生态保护，同时加强与城市房地产市场的互动和融合。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农村房地产的现状与趋势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案例选择与分析方法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选择的案例应具有代表性，能够反映农村房地产市场的典型特征和发展趋势。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考虑不同地区、不同类型和规模的农村房地产项目，以便更全面地了解市场现状。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确保所选案例具有足够的实际操作性，能够为后续分析提供充足的数据和资料。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案例选择的标准与依据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通过问卷调查、实地考察和文献资料等多种方式收集相关数据和资料。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运用统计分析、比较分析和因果分析等方法对收集到的数据进行分析。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对每个案例进行总结，提炼出其成功经验和存在的问题，并给出相应的建议。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将分析结果整理成报告，以供决策者和相关人员参考。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案例一：某乡村旅游地产项目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项目名称：某乡村旅游地产项目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项目地点：某乡村地区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项目规模：占地约500亩，包括住宅、酒店、商业街等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项目背景：依托当地自然风光和历史文化资源，发展乡村旅游和地产项目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政府引导，企业主导，村民参与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保护生态环境，实现可持续发展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挖掘当地文化资源，打造特色旅游品牌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策略二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优化资源配置，提高项目整体效益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策略三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开发模式与策略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专业化管理团队，统一运营，统一服务标准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地产销售、酒店经营、商业街租赁等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项目投资回报稳定，收益逐年增长，具有良好的市场前景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运营管理与收益分析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https://d.book118.com/246214012030010051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2024-09-16T20:48:10.182</cp:lastPrinted>
  <dcterms:created xsi:type="dcterms:W3CDTF">2024-09-16T12:48:10Z</dcterms:created>
  <dcterms:modified xsi:type="dcterms:W3CDTF">2024-09-16T12:48:12Z</dcterms:modified>
</cp:coreProperties>
</file>