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EA36AC-4258-47CD-AA4F-302461945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D02E83-9BB1-4AF3-92D4-71EFA1854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CC9205-2F0A-432D-96D2-6410E5283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B7B7D6-7A97-4BFE-B138-8D18F318C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13A07F-2299-4E85-A33A-6099662C4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884B50-BFE2-4AAF-9D25-261CA8CDE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A0C233-6A9B-4F1B-A9A3-C96937FDC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C5DD5F-271B-471A-8507-5D9CF88F5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6F2E78-FBC1-48DC-B7F7-3C7283FF7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06D4BD-FA9B-468F-91A9-EAACCFE2F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283942-191A-4682-9E7F-882E52140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621410424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《气相色谱检测器》ppt课件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气相色谱检测器概述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气相色谱检测器的应用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气相色谱检测器的操作与维护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气相色谱检测器的发展趋势与展望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气相色谱检测器概述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气相色谱检测器是一种用于检测气相色谱分离后的组分的仪器。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高灵敏度、高选择性、高分辨率、低检测限等。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基于不同组分在色谱柱上的吸附或溶解性能差异，实现各组分的分离。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混合气体样品进入色谱柱，经过热导检测器或氢火焰离子化检测器检测，转换为电信号，最终输出组分的浓度或质量。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步骤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944" r="17944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热导检测器、氢火焰离子化检测器、电子捕获检测器、氮磷检测器等。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不同类型的检测器具有不同的性能特点和使用范围，选择合适的检测器对于气相色谱分析至关重要。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分类与比较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气相色谱检测器的应用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食品安全检测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气相色谱检测器用于检测食品中的农药残留、添加剂、有害物质等，确保食品的安全性。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药品质量控制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用于药品的成分分析、纯度检测、质量控制等方面，确保药品的质量和有效性。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在食品药品检测中的应用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空气质量监测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检测空气中的有害气体、挥发性有机物等，评估空气质量，为环境保护提供数据支持。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水质监测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用于检测水体中的有害物质、污染物等，确保水质的安全和符合标准。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在环境监测中的应用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在石油化工领域的应用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石油产品分析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对石油产品的组分进行分析，控制产品的质量和性能。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化工过程控制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在化工生产过程中，用于监控反应过程、产品质量等，提高生产效率和产品质量。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用于检测农作物中的农药残留，指导农业生产中的合理用药。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农业残留分析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在生物医学研究中，用于分析生物样品中的代谢物、药物残留等，为疾病诊断和治疗提供依据。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生物样品分析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在其他领域的应用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气相色谱检测器的操作与维护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https://d.book118.com/246214104241010042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2024-09-10T15:20:43.083</cp:lastPrinted>
  <dcterms:created xsi:type="dcterms:W3CDTF">2024-09-10T07:20:43Z</dcterms:created>
  <dcterms:modified xsi:type="dcterms:W3CDTF">2024-09-10T07:20:45Z</dcterms:modified>
</cp:coreProperties>
</file>