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75625-9BC0-49F6-BCFE-C4B13722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35217-EB88-4F13-9718-EA61A7A28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43131-08CE-4794-9863-F892237AE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33288-2FB8-47AA-BBA8-8D48AFE4C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295E36-2EA8-4ED8-A085-768B7D37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6302B-00B3-43F8-8E11-01FDFD7C4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37A74-213D-495E-89FE-7B6E3156B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BB67C-BD50-4C0E-81B4-CF5A6C81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02652-252C-4F43-B370-337FE01E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4080F-2FB6-45E4-8854-7F3FD0CA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D86BB-3483-4FDC-A331-21FC0C664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15030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心理危机评估与电子化评估工具的结合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电子化评估工具介绍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心理危机评估与电子化评估工具的结合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电子化评估工具在心理危机评估中的应用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随着社会压力的增加，心理健康问题逐渐凸显，心理危机事件频发，对个体和社会造成严重影响。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传统评估方式的局限性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传统的心理危机评估方式主要依赖专业人员的经验和主观判断，缺乏客观性和准确性，难以满足日益增长的评估需求。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电子化评估工具的优势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电子化评估工具具有客观性、便捷性和高效性等优势，能够弥补传统评估方式的不足，提高心理危机评估的准确性和效率。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79" r="224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国外在心理危机评估与电子化评估工具的结合方面起步较早，已经开发出多种成熟的电子化评估工具，并在实践中得到广泛应用。这些工具不仅能够快速识别心理危机，还能为干预和治疗提供科学依据。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心理危机评估与电子化评估工具的结合方面起步较晚，但近年来发展迅速。目前已经有一些电子化评估工具应用于实践，并取得了一定的成果。然而，与国外相比，国内在电子化评估工具的研发和应用方面仍有较大差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心理危机是指个体在面临重大生活事件或情境时，由于无法有效应对而产生的心理失衡状态，可能伴随焦虑、抑郁、恐惧等负面情绪。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范围，心理危机可分为发展性危机、境遇性危机和存在性危机。发展性危机与个体发展阶段有关，如青春期、中年危机等；境遇性危机由特定事件引发，如失业、亲人亡故等；存在性危机则涉及个体对生命意义和价值的思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心理危机评估的主要目的是识别个体的危机状态，评估其严重程度和潜在风险，为制定有效的干预措施提供依据。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应遵循以下原则：1）及时性原则，即尽快对个体进行评估；2）全面性原则，综合考虑个体的生理、心理、社会等多方面因素；3）客观性原则，避免主观偏见和误判；4）保密性原则，确保评估过程和结果不对个体造成二次伤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心理危机评估方法主要包括面谈评估、量表评估和观察评估。面谈评估通过与个体进行面对面交流，了解其心理状态和需求；量表评估则使用标准化的心理测量工具对个体进行评估；观察评估通过观察个体的行为表现来判断其心理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心理危机评估方法存在以下局限性：1）主观性强，评估结果易受评估者个人经验和主观判断的影响；2）耗时较长，无法满足快速评估的需求；3）标准化程度不足，不同评估者之间可能存在差异；4）难以覆盖所有方面，可能忽略某些重要信息。因此，探索更为客观、快速、全面的心理危机评估方法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传统评估方法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传统心理危机评估方法及其局限性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电子化评估工具介绍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16" b="185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电子化评估工具是指利用计算机技术和信息技术，对心理危机进行评估和诊断的工具。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随着互联网和移动设备的普及，电子化评估工具得到了广泛的应用和推广，其评估效果和便捷性受到了广泛的认可。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电子化评估工具的定义与发展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电子化评估工具可以在任何时间、任何地点进行评估，无需面对面咨询，大大节省了时间和空间成本。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电子化评估工具采用标准化的评估流程和量表，可以减少人为因素对评估结果的影响，提高评估的准确性。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27" r="202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电子化评估工具的优势与特点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可追溯性：电子化评估工具可以记录和保存评估过程和结果，方便后续的分析和跟踪。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电子化评估工具的优势与特点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电子化评估工具可以将评估结果转化为数据，方便进行统计和分析。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电子化评估工具可以采用多种形式和媒体进行评估，如问卷、量表、图片、音频等。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电子化评估工具可以与被评估者进行互动，提供更加个性化的评估体验。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电子化评估工具的优势与特点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用于全面评估个体的心理健康状况，包括焦虑、抑郁、压力等方面。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用于评估个体是否存在特定的心理症状，如抑郁症状自评量表、焦虑症状自评量表等。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症状自评量表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常见的电子化评估工具及其应用场景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https://d.book118.com/246215030122010034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2024-09-03T18:17:16.631</cp:lastPrinted>
  <dcterms:created xsi:type="dcterms:W3CDTF">2024-09-03T10:17:16Z</dcterms:created>
  <dcterms:modified xsi:type="dcterms:W3CDTF">2024-09-03T10:17:18Z</dcterms:modified>
</cp:coreProperties>
</file>