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BJOTN+MS-UIGothic"/>
      <p:regular r:id="rId15"/>
    </p:embeddedFont>
    <p:embeddedFont>
      <p:font typeface="GLJAKT+DSHCED+ArialMT"/>
      <p:regular r:id="rId16"/>
    </p:embeddedFont>
    <p:embeddedFont>
      <p:font typeface="QLVSGR+DLFFLJ+Arial-BoldMT"/>
      <p:regular r:id="rId17"/>
    </p:embeddedFont>
    <p:embeddedFont>
      <p:font typeface="QCEROD+QSNSAW+MicrosoftYaHei-Bold"/>
      <p:regular r:id="rId18"/>
    </p:embeddedFont>
    <p:embeddedFont>
      <p:font typeface="SCQGPL+POBVIM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80D9-D282-49D9-8B42-87EB27B2E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2EA11-5D76-4F9E-98C3-8F9C4944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E7D20-B013-4AE6-ABF0-40D6E19E4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42693-5390-43E4-9F57-ACCF1E49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D79D1-531B-470C-9E7D-B0B62995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02552-5575-4310-AC7E-9437F936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262C4-53D1-4B7C-9949-5973376A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539E9-41D2-4E77-8CCE-305458E7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F7BBF-DBC5-40D3-A532-6643FA0C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7B1AF-09FD-4514-9D1F-085197132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61663-1A74-4A86-AD79-82DCE7319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15214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557512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FFF0DC"/>
                </a:solidFill>
                <a:latin typeface="DBJOTN+MS-UIGothic"/>
                <a:cs typeface="DBJOTN+MS-UIGothic"/>
              </a:rPr>
              <a:t>二年下册画桃件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GLJAKT+DSHCED+ArialMT"/>
                <a:cs typeface="GLJAKT+DSHCE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EACF"/>
                </a:solidFill>
                <a:latin typeface="DBJOTN+MS-UIGothic"/>
                <a:cs typeface="DBJOTN+MS-UIGothic"/>
              </a:rPr>
              <a:t>程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FFEACF"/>
                </a:solidFill>
                <a:latin typeface="DBJOTN+MS-UIGothic"/>
                <a:cs typeface="DBJOTN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76625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GLJAKT+DSHCED+ArialMT"/>
                <a:cs typeface="GLJAKT+DSHCE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FFEACF"/>
                </a:solidFill>
                <a:latin typeface="DBJOTN+MS-UIGothic"/>
                <a:cs typeface="DBJOTN+MS-UIGothic"/>
              </a:rPr>
              <a:t>画技巧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0300" y="3314890"/>
            <a:ext cx="2490690" cy="1881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GLJAKT+DSHCED+ArialMT"/>
                <a:cs typeface="GLJAKT+DSHCE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BJOTN+MS-UIGothic"/>
                <a:cs typeface="DBJOTN+MS-UIGothic"/>
              </a:rPr>
              <a:t>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杨</a:t>
            </a:r>
            <a:r>
              <a:rPr sz="2400">
                <a:solidFill>
                  <a:srgbClr val="FFEACF"/>
                </a:solidFill>
                <a:latin typeface="DBJOTN+MS-UIGothic"/>
                <a:cs typeface="DBJOTN+MS-UIGothic"/>
              </a:rPr>
              <a:t>桃的步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GLJAKT+DSHCED+ArialMT"/>
                <a:cs typeface="GLJAKT+DSHCE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DBJOTN+MS-UIGothic"/>
                <a:cs typeface="DBJOTN+MS-UIGothic"/>
              </a:rPr>
              <a:t>学生作品展示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GLJAKT+DSHCED+ArialMT"/>
                <a:cs typeface="GLJAKT+DSHCE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EACF"/>
                </a:solidFill>
                <a:latin typeface="DBJOTN+MS-UIGothic"/>
                <a:cs typeface="DBJOTN+MS-UIGothic"/>
              </a:rPr>
              <a:t>程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QLVSGR+DLFFLJ+Arial-BoldMT"/>
                <a:cs typeface="QLVSGR+DLFFLJ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32045" y="4137893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课</a:t>
            </a:r>
            <a:r>
              <a:rPr sz="4550" spc="27">
                <a:solidFill>
                  <a:srgbClr val="FFEACF"/>
                </a:solidFill>
                <a:latin typeface="DBJOTN+MS-UIGothic"/>
                <a:cs typeface="DBJOTN+MS-UIGothic"/>
              </a:rPr>
              <a:t>程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导</a:t>
            </a:r>
            <a:r>
              <a:rPr sz="4550">
                <a:solidFill>
                  <a:srgbClr val="FFEACF"/>
                </a:solidFill>
                <a:latin typeface="DBJOTN+MS-UIGothic"/>
                <a:cs typeface="DBJOTN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杨</a:t>
            </a: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桃的基本信息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EROD+QSNSAW+MicrosoftYaHei-Bold"/>
                <a:cs typeface="QCEROD+QSNSA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EROD+QSNSAW+MicrosoftYaHei-Bold"/>
                <a:cs typeface="QCEROD+QSNSA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EROD+QSNSAW+MicrosoftYaHei-Bold"/>
                <a:cs typeface="QCEROD+QSNSA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DBJOTN+MS-UIGothic"/>
                <a:cs typeface="DBJOTN+MS-UIGothic"/>
              </a:rPr>
              <a:t>名称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DBJOTN+MS-UIGothic"/>
                <a:cs typeface="DBJOTN+MS-UIGothic"/>
              </a:rPr>
              <a:t>原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000">
                <a:solidFill>
                  <a:srgbClr val="FF960E"/>
                </a:solidFill>
                <a:latin typeface="DBJOTN+MS-UIGothic"/>
                <a:cs typeface="DBJOTN+MS-UIGothic"/>
              </a:rPr>
              <a:t>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DBJOTN+MS-UIGothic"/>
                <a:cs typeface="DBJOTN+MS-UIGothic"/>
              </a:rPr>
              <a:t>成熟期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杨</a:t>
            </a: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桃的形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树</a:t>
            </a:r>
            <a:r>
              <a:rPr sz="2300">
                <a:solidFill>
                  <a:srgbClr val="FF960E"/>
                </a:solidFill>
                <a:latin typeface="DBJOTN+MS-UIGothic"/>
                <a:cs typeface="DBJOTN+MS-UIGothic"/>
              </a:rPr>
              <a:t>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叶子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花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杨</a:t>
            </a: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桃的生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水分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土壤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温度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QLVSGR+DLFFLJ+Arial-BoldMT"/>
                <a:cs typeface="QLVSGR+DLFFLJ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32045" y="4137893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绘</a:t>
            </a:r>
            <a:r>
              <a:rPr sz="4550" spc="25">
                <a:solidFill>
                  <a:srgbClr val="FFEACF"/>
                </a:solidFill>
                <a:latin typeface="DBJOTN+MS-UIGothic"/>
                <a:cs typeface="DBJOTN+MS-UIGothic"/>
              </a:rPr>
              <a:t>画技巧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素描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杨</a:t>
            </a: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桃的技巧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29310" y="164000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察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杨</a:t>
            </a: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桃的形状和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纹</a:t>
            </a:r>
            <a:r>
              <a:rPr sz="2300">
                <a:solidFill>
                  <a:srgbClr val="FF960E"/>
                </a:solidFill>
                <a:latin typeface="DBJOTN+MS-UIGothic"/>
                <a:cs typeface="DBJOTN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使用基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础线</a:t>
            </a:r>
            <a:r>
              <a:rPr sz="2300">
                <a:solidFill>
                  <a:srgbClr val="FF960E"/>
                </a:solidFill>
                <a:latin typeface="DBJOTN+MS-UIGothic"/>
                <a:cs typeface="DBJOTN+MS-UIGothic"/>
              </a:rPr>
              <a:t>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描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绘细节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DBJOTN+MS-UIGothic"/>
                <a:cs typeface="DBJOTN+MS-UIGothic"/>
              </a:rPr>
              <a:t>明暗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FF960E"/>
                </a:solidFill>
                <a:latin typeface="DBJOTN+MS-UIGothic"/>
                <a:cs typeface="DBJOTN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上色技巧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合适的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颜</a:t>
            </a:r>
            <a:r>
              <a:rPr sz="1550">
                <a:solidFill>
                  <a:srgbClr val="FF960E"/>
                </a:solidFill>
                <a:latin typeface="DBJOTN+MS-UIGothic"/>
                <a:cs typeface="DBJOTN+MS-UIGothic"/>
              </a:rPr>
              <a:t>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注意色彩的深浅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FF960E"/>
                </a:solidFill>
                <a:latin typeface="DBJOTN+MS-UIGothic"/>
                <a:cs typeface="DBJOTN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BJOTN+MS-UIGothic"/>
                <a:cs typeface="DBJOT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均匀涂色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添加高光和阴影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FF960E"/>
                </a:solidFill>
                <a:latin typeface="DBJOTN+MS-UIGothic"/>
                <a:cs typeface="DBJOTN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CQGPL+POBVIM+MicrosoftYaHei"/>
                <a:cs typeface="SCQGPL+POBVI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CQGPL+POBVIM+MicrosoftYaHei"/>
                <a:cs typeface="SCQGPL+POBVI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CQGPL+POBVIM+MicrosoftYaHei"/>
                <a:cs typeface="SCQGPL+POBVI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CQGPL+POBVIM+MicrosoftYaHei"/>
                <a:cs typeface="SCQGPL+POBVI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合适的角度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合理布局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突出主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3450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DBJOTN+MS-UIGothic"/>
                <a:cs typeface="DBJOTN+MS-UIGothic"/>
              </a:rPr>
              <a:t>保持画面的平衡感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https://d.book118.com/246215214240010051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DBJOTN+MS-UIGothic</vt:lpstr>
      <vt:lpstr>GLJAKT+DSHCED+ArialMT</vt:lpstr>
      <vt:lpstr>Times New Roman</vt:lpstr>
      <vt:lpstr>SimSun</vt:lpstr>
      <vt:lpstr>QLVSGR+DLFFLJ+Arial-BoldMT</vt:lpstr>
      <vt:lpstr>QCEROD+QSNSAW+MicrosoftYaHei-Bold</vt:lpstr>
      <vt:lpstr>SCQGPL+POBVIM+MicrosoftYaHei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2024-09-18T01:08:26.270</cp:lastPrinted>
  <dcterms:created xsi:type="dcterms:W3CDTF">2024-09-17T17:08:26Z</dcterms:created>
  <dcterms:modified xsi:type="dcterms:W3CDTF">2024-09-17T17:08:27Z</dcterms:modified>
</cp:coreProperties>
</file>