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994ED1-7029-42CF-9427-77D3BD33A9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75DE7C-4F59-4A72-ACB2-0B2022356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D17A81-2171-4ADF-9610-EECEDF686E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9CCB65-EC3A-40CC-A71B-6D082DE107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E2CF75-75FD-4BB2-AE44-4FAF0E8CA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04F5C8-7435-48D8-8F7A-6154D37D81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4BB04D-631D-4020-B354-7CD80AAE97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01CADC-29BB-48CF-8378-617B3001CC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01899B-4C5A-428B-B429-8358C745A9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9B9457-D626-4E35-8544-A9A4CF86CE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3EBE4E-D88D-4539-8064-AD63A2F082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6220121204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建筑公司合同管理制度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合同管理原则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合同管理流程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合同管理内容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合同管理中的问题与对策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813" b="581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合同管理制度旨在规范公司对外签订合同的行为，确保公司业务能够顺利开展。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通过建立完善的合同管理制度，公司可以降低因合同问题导致的风险，如合同违约、争议等。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降低合同风险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确保公司业务顺利开展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有效的合同管理制度能够提高合同管理效率，减少合同签订、履行和变更过程中的繁琐流程。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提高合同管理效率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575" r="145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保障公司合法权益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提升公司形象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575" r="145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通过规范合同管理流程，可以更好地保障公司的合法权益，避免因合同问题导致的经济损失。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规范的合同管理制度有助于提升公司的形象，展示公司专业、诚信的形象。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合同管理制度的重要性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合同管理原则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合同内容必须符合国家法律法规的规定，不得违反相关禁止性条款。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17" r="141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9958" r="19958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合同内容合法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合同订立过程必须符合法律规定，确保合同的有效性和合法性。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合同订立合法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合同履行过程中必须遵守相关法律法规，确保合同合法合规。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合同履行合法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合法性原则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信息真实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合同双方提供的信息应当真实、准确，不得隐瞒或虚假陈述。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诚信履行合同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合同双方应诚实守信，按照合同约定履行义务。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保密义务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合同双方应对涉及商业机密或保密信息的内容履行保密义务。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2250" b="22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583" r="14583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125" r="121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诚实信用原则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https://d.book118.com/246220121204010102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2024-09-27T18:01:11.526</cp:lastPrinted>
  <dcterms:created xsi:type="dcterms:W3CDTF">2024-09-27T10:01:11Z</dcterms:created>
  <dcterms:modified xsi:type="dcterms:W3CDTF">2024-09-27T10:01:13Z</dcterms:modified>
</cp:coreProperties>
</file>