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D5E5E8-36A1-406E-BF48-DD94DD495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81317-CDE4-4314-95DF-494D4D85B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100AE6-0602-4033-A9D0-0B79AF91C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37F096-99AE-4E46-A4F1-D46FF665A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182A71-563C-440D-87B7-AA2D8E6831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C8C94D-5E21-48D2-9E98-0BFAF52277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AEF8E7-CF99-4BE6-9E58-0B1C31DA5E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F12101-703E-4043-9E88-B31A702A9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3D5FC0-5585-4290-AB74-4069947ED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6F81B-9039-4837-8E63-82271471D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B4855-93FE-4AF8-BF82-A5414F323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2204501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医院急诊科的情绪管理与自我调节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急诊科工作环境与压力来源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情绪管理在急诊科中的重要性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情绪管理技巧与方法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自我调节能力培养与实践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情绪管理与自我调节在急诊科应用案例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建立完善的情绪管理与自我调节机制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急诊科工作环境与压力来源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00" b="21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急诊科工作特点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紧急性和不可预测性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急诊科医护人员需要随时应对突发状况，处理各种急危重症患者，工作具有高度的紧急性和不可预测性。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高强度和高压力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急诊科医护人员需要长时间保持高度紧张状态，面对复杂的病情和痛苦的患者，工作压力巨大。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多学科协作</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急诊科涉及多个学科的协作，医护人员需要具备全面的医学知识和良好的团队协作能力。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急诊科医护人员常常需要连续工作数小时，处理大量的患者，工作负荷过重。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工作负荷过重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人际关系复杂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职业风险高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58" r="13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急诊科医护人员需要与不同背景、性格和情绪的患者及其家属打交道，人际关系复杂。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急诊科医护人员面临较高的职业风险，如感染疾病、遭受暴力等。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常见压力来源分析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睡眠障碍和疲劳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长时间的工作和紧张的情绪容易导致医护人员出现睡眠障碍和疲劳。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职业倦怠和离职倾向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长期的工作压力和不良的工作环境容易导致医护人员出现职业倦怠和离职倾向。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焦虑和抑郁症状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急诊科医护人员长期处于高压状态下，容易出现焦虑、抑郁等心理问题。</a:t>
            </a:r>
          </a:p>
        </p:txBody>
      </p:sp>
      <p:pic>
        <p:nvPicPr>
          <p:cNvPr id="10" name="Picture 10"/>
          <p:cNvPicPr>
            <a:picLocks noChangeAspect="1"/>
          </p:cNvPicPr>
          <p:nvPr/>
        </p:nvPicPr>
        <p:blipFill>
          <a:blip r:embed="rId2"/>
          <a:srcRect l="13750" r="13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医护人员心理健康现状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情绪管理在急诊科中的重要性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急诊科医护人员需要具备较高的情绪管理能力，以应对工作中可能出现的各种复杂情绪。</a:t>
            </a:r>
          </a:p>
        </p:txBody>
      </p:sp>
      <p:pic>
        <p:nvPicPr>
          <p:cNvPr id="4" name="Picture 4"/>
          <p:cNvPicPr>
            <a:picLocks noChangeAspect="1"/>
          </p:cNvPicPr>
          <p:nvPr/>
        </p:nvPicPr>
        <p:blipFill>
          <a:blip r:embed="rId2"/>
          <a:srcRect l="9375" r="9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676" r="17676"/>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情绪管理能力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通过情绪管理培训，医护人员可以更好地控制自己的情绪，提高职业素养和服务质量。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职业素养提升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有效的情绪管理有助于医护人员减轻工作压力，提高工作效率和满意度。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减轻工作压力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提升医护人员职业素养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急诊科患者往往处于紧张和焦虑状态，医护人员通过良好的情绪管理，可以给予患者及时的情绪安抚和支持。</a:t>
            </a:r>
          </a:p>
        </p:txBody>
      </p:sp>
      <p:pic>
        <p:nvPicPr>
          <p:cNvPr id="6" name="Picture 6"/>
          <p:cNvPicPr>
            <a:picLocks noChangeAspect="1"/>
          </p:cNvPicPr>
          <p:nvPr/>
        </p:nvPicPr>
        <p:blipFill>
          <a:blip r:embed="rId2"/>
          <a:srcRect l="10042" r="10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患者情绪安抚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医护人员积极、稳定的情绪状态有助于增强患者的信任感和安全感，从而提高患者满意度。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提高患者满意度</a:t>
            </a:r>
          </a:p>
        </p:txBody>
      </p:sp>
      <p:pic>
        <p:nvPicPr>
          <p:cNvPr id="10" name="Picture 10"/>
          <p:cNvPicPr>
            <a:picLocks noChangeAspect="1"/>
          </p:cNvPicPr>
          <p:nvPr/>
        </p:nvPicPr>
        <p:blipFill>
          <a:blip r:embed="rId3"/>
          <a:srcRect l="16500" r="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良好的情绪管理有助于营造积极、和谐的医疗环境，促进患者的康复和治疗。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优化医疗环境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改善患者就医体验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增强医患信任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医护人员稳定、专业的情绪表现有助于增强患者对医护人员的信任，为治疗建立良好的基础。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增进医患沟通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医护人员通过有效的情绪管理，可以更好地与患者及其家属进行沟通，减少误解和冲突。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预防医疗纠纷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良好的情绪管理有助于预防因沟通不畅或情绪失控而引发的医疗纠纷，保障医疗安全。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292" r="11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542" r="11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667" r="14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构建和谐医患关系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情绪管理技巧与方法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识别负面思维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急诊科医护人员常常面临生死攸关的情况，容易产生焦虑、无助等负面情绪。通过识别负面思维，医护人员可以意识到自己的情绪状态。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挑战不合理信念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针对急诊科工作中常见的压力源，医护人员可以审视并挑战自己内心的不合理信念，如“我必须做到完美”、“我无法应对这种压力”等。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培养积极心态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通过积极心理学的方法，如感恩日记、乐观思考等，医护人员可以培养积极心态，提高情绪管理能力。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认知重构技巧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在急诊科紧张的工作环境中，深呼吸是一种简单有效的情绪调节方法。医护人员可以通过深呼吸来放松身心，缓解紧张情绪。</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冥想是一种通过深度放松身心的练习，有助于减轻急诊科医护人员的压力和焦虑。医护人员可以在工作间隙或休息时间进行短暂的冥想练习。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深呼吸与冥想练习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冥想练习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深呼吸技巧</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https://d.book118.com/246222045011010042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2024-09-09T06:36:48.241</cp:lastPrinted>
  <dcterms:created xsi:type="dcterms:W3CDTF">2024-09-08T22:36:48Z</dcterms:created>
  <dcterms:modified xsi:type="dcterms:W3CDTF">2024-09-08T22:36:50Z</dcterms:modified>
</cp:coreProperties>
</file>