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4F891-7E51-43C2-A35F-3ADF89FE7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341EA-55A6-4C94-BCB3-E90817956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05DFF-13E6-4464-B333-B5519AE6C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7B340-2360-4A93-8373-B21F2C485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E2E100-DD73-4FD6-B4AF-1358A56BC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1838D1-9602-4E58-ADE6-0BFA88706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0AEF79-D942-4254-B637-4DD9659E0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66D986-E012-46CE-90B0-9A7D7092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11C62-E7F1-438A-BCE4-8DC551B4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6BAC6-10AC-4153-8134-2798D9EA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49D94-4BFB-4C91-BBE2-997E5D8B5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2205004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培养学生爱心与同理心的重要性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爱心与同理心的关系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培养学生爱心的重要性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培养学生同理心的重要性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教育实践中培养爱心与同理心的策略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教育实践中培养爱心与同理心的挑战与对策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社会发展需求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学生个人成长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060" r="306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当前社会日益多元化，培养学生的爱心与同理心有助于促进社会和谐与进步。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爱心与同理心是德育教育的重要组成部分，符合全面发展教育观念。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具备爱心与同理心的学生更容易建立良好的人际关系，实现个人价值。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指关心、爱护他人的思想感情，表现为对他人的关爱、帮助和支持。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00" b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60" r="141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指设身处地地理解他人的感受和需求，能够站在他人的角度思考问题，产生共鸣。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爱心与同理心相辅相成，同理心是爱心的基础，爱心是同理心的升华。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爱心与同理心的定义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爱心与同理心的关系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爱心能够激发学生的关爱之情，使他们更加关注他人的情感和需求。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爱心可以帮助学生建立积极的人际关系，从而更容易理解和感受他人的情感。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爱心能够促使学生主动关心他人，进而培养他们的同理心。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979" b="997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34" r="553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587" b="758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爱心对同理心的促进作用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通过同理心的培养，学生可以更加敏锐地感知他人的情感变化，进而表达出更加真挚的关爱。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同理心能够帮助学生更好地与他人沟通，促进彼此之间的理解和关爱。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069" r="70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同理心能够让学生更加深入地理解他人的感受和需求，从而增强他们的爱心。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同理心对爱心的深化作用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爱心和同理心是相互依存的，爱心能够激发学生的同理心，而同理心则能够深化学生的爱心。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在教育过程中，应该注重培养学生的爱心和同理心，使它们形成良性的互动关系。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通过爱心和同理心的培养，学生可以建立起积极、健康的人际关系，更好地适应社会生活。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爱心与同理心的互动关系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培养学生爱心的重要性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提升学生道德素质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爱心是道德行为的重要基础，培养学生的爱心有助于他们形成正确的道德观念。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爱心能够激发学生的善良本性，促使他们关心他人、尊重生命、热爱和平。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通过培养爱心，学生可以学会宽容、谦让、感恩等美德，提升个人道德修养。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爱心有助于缓解学生内心的压力和焦虑，促进心理健康。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具备爱心的学生更容易与他人建立良好关系，获得友谊和支持，有利于情感健康。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爱心还能激励学生积极参与社会公益活动，锻炼身体、拓展视野，促进身心全面发展。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促进学生身心健康发展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爱心是社会责任感的重要组成部分，培养学生的爱心有助于增强他们的社会责任感。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具备爱心的学生会更加关注社会问题，积极参与社会公益活动，为社会做出贡献。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通过培养爱心，学生可以学会关注弱势群体、尊重多元文化、维护社会公正，成为有社会责任感的公民。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880299" y="1569037"/>
            <a:ext cx="2635072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培养学生社会责任感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培养学生同理心的重要性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https://d.book118.com/246222050045010044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2024-09-12T14:02:19.598</cp:lastPrinted>
  <dcterms:created xsi:type="dcterms:W3CDTF">2024-09-12T06:02:19Z</dcterms:created>
  <dcterms:modified xsi:type="dcterms:W3CDTF">2024-09-12T06:02:21Z</dcterms:modified>
</cp:coreProperties>
</file>