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F3B18-8F17-48B5-8C24-6110D670C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18974-AB02-4E8D-BF47-E91F4F91D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1224B-41B8-48A7-AC0D-B8A724185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7D07C-769B-488F-A04A-7159809F5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AFCDD7-B762-41D2-BEDD-DDC0D0A79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C32235-7178-4E94-B694-492E20E24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7FE2F1-CCF3-4AB8-B655-356646252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B7593-3E8F-4461-A1C0-075F47977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47E67-C5CD-48DE-9A06-83DCACA6C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39520-11FE-40A0-9D1F-754F325C0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3821A-9207-4EF0-9C79-DF129FA85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25145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检查管理的项目计划与执行实践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项目计划制定流程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项目计划执行实践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项目计划执行中的风险管理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项目计划执行中的沟通与协调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项目计划执行效果评估与总结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项目计划概述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项目计划的首要目的是明确项目的目标、范围、时间表和预期成果，为项目团队提供清晰的方向。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协调资源分配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通过项目计划，可以合理分配人力、物力、财力等资源，确保项目的顺利进行。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项目计划有助于识别潜在的风险和问题，并制定相应的应对措施，从而降低项目失败的可能性。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识别项目潜在的风险和问题，评估其可能性和影响程度，制定相应的应对措施和预案。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资源需求与分配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列出项目所需的人力、物力、财力等资源，并进行合理分配和调度。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时间表与里程碑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制定详细的项目时间表，包括各项任务的开始和结束时间，以及关键里程碑的达成时间。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阐述项目的背景、目的和意义，明确项目的总体目标和阶段性目标。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项目范围与任务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明确项目的范围、主要任务和关键活动，以及各项任务之间的依赖关系。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项目计划制定的基本原则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项目计划应基于充分的市场调研和需求分析，确保项目目标的合理性和可行性。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项目计划应涵盖项目的各个方面和阶段，确保项目的全面推进和实施。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项目计划应具有一定的灵活性和可调整性，以适应项目执行过程中的变化和调整。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项目计划应具有可操作性，各项任务和活动应具体明确、可量化、可考核。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合理性原则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项目计划制定流程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明确项目的期望结果和所要达到的业务目标。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明确项目的工作范围，包括项目的功能需求、性能要求、验收标准等。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定义项目范围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识别出与项目相关的所有干系人，并分析他们对项目的影响和需求。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识别项目干系人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明确项目目标与范围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评估项目所需的人力、物力、财力等资源，并确定资源的来源和使用计划。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299" r="6299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9824" b="1982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分析项目资源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根据项目的规模、复杂度和资源情况，估算项目的完成时间和关键里程碑。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估算项目时间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根据项目需求和资源计划，制定项目的成本预算和费用计划。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制定项目预算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评估项目资源与时间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分解项目任务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制定任务时间表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分配项目资源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制定风险管理计划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制定详细的项目计划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将项目目标分解为具体的、可执行的任务，并确定任务的优先级和依赖关系。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为每个任务制定详细的时间表，包括任务的开始时间、完成时间和关键里程碑。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根据项目任务和资源计划，为每项任务分配所需的人力、物力和财力等资源。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识别项目的潜在风险，并制定相应的应对措施和风险管理计划。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获得干系人支持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争取项目干系人的支持和合作，确保项目的顺利实施。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与干系人沟通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与项目干系人进行充分沟通，确保他们了解并认可项目计划。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签订项目合同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与项目干系人签订正式的项目合同，明确双方的权利和义务，为项目的实施提供法律保障。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获得项目干系人的认可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项目计划执行实践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设立项目执行组织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负责项目的整体规划和执行，协调各方资源，确保项目按计划推进。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项目团队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根据项目需求，组建具备相关技能和经验的团队，分工合作，共同完成项目任务。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利益相关者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明确项目涉及的利益相关者，如客户、供应商、合作伙伴等，建立有效的沟通机制。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将项目计划分解为具体的任务清单，明确每项任务的负责人、完成时间和所需资源。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根据项目需求和任务清单，合理分配人力、物力、财力等资源，确保项目顺利执行。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根据任务的紧急程度和重要性，对任务进行优先级排序，优先处理关键任务。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任务优先级排序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分配项目任务与资源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质量监控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对项目成果进行定期检查和评估，确保项目质量符合预期标准。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识别项目执行过程中的潜在风险，制定应对措施，降低风险对项目的影响。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定期跟踪项目的实际进度与计划进度的差异，及时发现问题并采取相应措施。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监控项目执行过程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与项目团队和利益相关者进行充分沟通和协调，确保调整后的计划得到有效执行。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对项目执行过程中出现的变更需求进行评估和审批，确保变更合理且符合项目目标。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根据变更需求和实际情况，对项目计划进行相应调整，重新分配资源和任务。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调整项目计划以适应变化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https://d.book118.com/246225145005010041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2024-09-07T17:08:43.204</cp:lastPrinted>
  <dcterms:created xsi:type="dcterms:W3CDTF">2024-09-07T09:08:43Z</dcterms:created>
  <dcterms:modified xsi:type="dcterms:W3CDTF">2024-09-07T09:08:45Z</dcterms:modified>
</cp:coreProperties>
</file>