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D2EF-9396-462A-A75D-9B4548C6C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34039-28C9-4644-BF44-9AD3554F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7CD5F-D60C-4D3C-B4D3-0A938DD0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B957F-CD11-4E03-9705-FD33CF4E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32679-C5D5-451D-A00A-719F4AD9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B76D3-2FD9-4F1C-A6A0-EF7EDF1F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0D8E1-D5C8-4A31-9A11-0B95CDAFB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9E6FA-6889-4D0D-A8E3-59E4D248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499A-B19A-4A7C-AE43-A0491C3A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790D5-BABC-4186-8F11-192C5ACB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482BF-D9BC-4792-9FB9-54F1CE94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51532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小学后勤主人的述职报告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贯彻学校管理理念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通过述职报告，贯彻学校的管理理念和工作要求，确保后勤工作的顺利进行。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提高后勤服务质量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通过反思和总结工作，发现后勤服务中存在的问题和不足，提出改进措施，提高服务质量。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加强与教职工的沟通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通过述职报告，与教职工进行沟通和交流，了解他们的需求和意见，促进相互理解和合作。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对小学后勤工作的整体情况进行概述，包括人员构成、工作职责、服务范围等。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后勤工作概况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展示小学后勤工作在过去一年中所取得的主要成果和亮点，如校园环境改善、设施设备更新、服务质量提升等。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分析小学后勤工作中存在的问题和不足，如人员素质参差不齐、管理不够规范、服务质量有待提高等。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阐述小学后勤工作的未来规划和展望，包括发展目标、重点任务、改进措施等。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负责学校日常所需物资的采购、储存和分发，确保教育教学活动的顺利进行。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物资采购与供应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设施维护与管理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后勤服务保障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对学校各类设施进行定期维护和保养，确保设施的正常运行和使用安全。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提供餐饮、住宿等后勤服务，确保师生在校期间的生活需求得到满足。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后勤管理职责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对学校固定资产进行登记造册，定期盘点，确保资产的安全和完整。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资产登记与盘点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根据学校教育教学活动的需要，合理调配和使用资产，提高资产使用效率。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资产使用与调配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对达到报废标准的资产进行报废申请和处置，确保学校资产的及时更新和有效利用。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资产报废与处置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制定并执行校园安全管理制度，加强校园安全巡查和隐患排查，确保师生的人身安全。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负责校园环境的清洁和绿化工作，营造整洁、优美的校园环境。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制定应急预案，及时处理校园内的突发事件，保障师生的生命财产安全。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校园安全与环境管理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对学校食堂进行了全面升级，引入了更多健康、营养、美味的菜品，改善了师生员工的饮食环境。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通过改进服务流程、提升员工素质、引入先进设备等方式，提高了后勤服务的质量和效率，满足了师生员工的需求。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住宿条件提升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对学生宿舍进行了全面检修和升级改造，提供了更加舒适、安全、便捷的住宿条件。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后勤服务提升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组织了对学校资产的全面清查，建立了详细的资产档案，规范了资产管理流程。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资产清查规范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通过合理调配和共享资源，提高了学校资源的利用效率，减少了浪费。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加强了对采购流程的管理和监督，降低了采购成本，提高了资金使用效益。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加强了对校园清洁卫生的管理和监督，保持了校园的干净整洁，为师生员工提供了良好的学习和工作环境。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文化氛围营造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通过举办各种文化活动和节日庆祝活动，营造了浓厚的校园文化氛围，增强了师生员工的归属感和凝聚力。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绿化美化工作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组织了对校园环境的全面整治和绿化美化工作，增加了绿化面积和景观设施，提升了校园的整体形象。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https://d.book118.com/246225153200010053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2024-09-20T14:17:25.281</cp:lastPrinted>
  <dcterms:created xsi:type="dcterms:W3CDTF">2024-09-20T06:17:25Z</dcterms:created>
  <dcterms:modified xsi:type="dcterms:W3CDTF">2024-09-20T06:17:27Z</dcterms:modified>
</cp:coreProperties>
</file>