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42537-E61D-417D-9FA6-DE416BDDF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1F918-CB72-412A-8E31-5E62C636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61BEC-483E-4E61-A1CC-8A3D087C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4F0C4-3F16-4003-AB66-9EED94157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7B3D2-5AA8-425E-8D82-D2243EC04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FAD5B-D695-40A8-83D5-B75A57A1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33068-0751-4E38-B518-5B4DD9978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AB5BF-DB4D-41CC-934A-8DA7EAF9F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33E99-29C9-4B54-B00B-207AF0064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8D95C-FC29-4A59-93ED-F91A048E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F8712-3503-4FD1-9876-A335E4687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25154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基层税务征管质量思考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基层税务征管现状分析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提高基层税务征管质量的对策与建议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我国税收制度的改革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随着国家税收制度的不断改革，基层税务征管工作面临新的挑战和机遇。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基层税务征管现状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当前基层税务征管存在一些问题，如征纳双方信息不对称、纳税服务不到位等。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税务征管质量的影响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基层税务征管质量直接关系到国家财政收入和纳税人的合法权益，提高征管质量具有重要意义。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本研究旨在探讨如何提高基层税务征管质量，解决当前存在的问题，优化税收征管体系。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提高基层税务征管质量对于保障国家财政收入、维护纳税人权益、促进社会公平正义具有重要意义，同时为相关政策制定提供理论支持和实践经验。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基层税务征管现状分析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基层税务部门在征收管理过程中，由于信息化程度不高，导致工作效率低下，无法及时处理大量的税务数据和信息。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征管效率低下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部分基层税务执法人员缺乏专业知识和经验，导致执法过程中存在不规范、不公正的现象，影响税务执法的公信力。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执法不规范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基层税务部门在为纳税人提供服务时，存在态度不友好、回复不及时等问题，影响纳税人的满意度和遵从度。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服务水平不高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对纳税人的监管不够严格，导致部分纳税人存在偷税、逃税等行为，给国家税收带来损失。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当前基层税务征管存在的问题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22" b="8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基层税务部门人员素质参差不齐，部分人员缺乏专业知识和技能，导致工作效率和服务质量不高。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人员素质不高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税务管理制度存在缺陷，导致部分人员利用制度漏洞进行违规操作，损害国家利益。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制度不完善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基层税务部门信息化程度较低，无法充分利用信息技术提高工作效率和质量。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对基层税务部门的监督机制不够完善，导致部分人员违法违规行为得不到及时发现和处理。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监督机制不健全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由于监管不到位和服务水平不高，部分纳税人可能选择偷税、逃税等行为，导致国家税收流失。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税收流失风险加大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执法公信力下降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社会形象受损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执法不规范和服务水平不高，将影响基层税务部门的执法公信力，降低纳税人的信任度。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征管效率低下将影响基层税务部门的工作效率，增加行政成本和国家财政负担。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基层税务部门服务水平不高将影响其社会形象，降低其在公众心目中的地位和声誉。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问题对税务征管质量的影响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提高基层税务征管质量的对策与建议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https://d.book118.com/246225154141010054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2024-09-21T19:14:46.153</cp:lastPrinted>
  <dcterms:created xsi:type="dcterms:W3CDTF">2024-09-21T11:14:46Z</dcterms:created>
  <dcterms:modified xsi:type="dcterms:W3CDTF">2024-09-21T11:14:48Z</dcterms:modified>
</cp:coreProperties>
</file>