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0E04F-FD3D-4DDC-A09C-DD412B61F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265B2-EE92-4577-A59C-FB3FDA698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3FEC8-E976-47D6-86F5-C4D7B043F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CFC2B-A770-4A08-9B9B-982F43CBF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279BE6-255D-4228-8DCC-43CAB3C48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6BAF7E-7E01-438F-AF36-0A3CDE789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FFFF12-C533-4433-8AC2-92014A1CB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4D180-8FE4-4BCB-A7AD-FA23E71CD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18479-0F1E-45D2-9F65-24BF9D8F4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5D5E2-E090-4C8F-8841-EA18504E9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6FEED-5CC3-4796-B13E-3C4391FA5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252012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2024家装消费品质报告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家装消费市场概述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家装消费品质现状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家装消费品质影响因素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家装消费品质提升建议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本报告旨在深入分析2024年家装消费市场的品质状况，为消费者提供参考，并为相关企业提供指导。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随着经济的发展和人们生活水平的提高，家装消费市场持续扩大。同时，消费者对家装品质的要求也越来越高，品质成为市场竞争的重要因素。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76" r="1247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本研究采用问卷调查、深度访谈和数据分析相结合的方法，对2024年家装消费市场进行全面深入的研究。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本报告涵盖了家装消费市场的各个方面，包括材料、设计、施工、服务等方面，对不同档次的家装进行了比较分析。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家装消费市场概述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随着城市化进程的加速和居民生活水平的提高，家装消费市场规模持续扩大。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家装消费市场主要集中在大中城市，其中一线城市市场规模较大，但二线城市增长速度较快。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家装消费市场主要面向中产阶层和年轻一代，他们注重品质、风格和个性化需求。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家装消费市场规模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随着消费者对个性化需求的增加，家装企业提供定制化服务，满足不同消费者的需求。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智能化和数字化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家装企业利用互联网和智能技术，实现线上线下的融合，提供更便捷的服务和更好的用户体验。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消费者对环保和健康的关注度不断提高，家装企业将更加注重绿色环保材料和工艺的应用。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家装企业将与家具、家电、软装等企业进行跨界合作，共同打造整体家居解决方案，提供一站式服务。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家装消费市场发展趋势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家装消费品质现状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根据2024年家装消费品质报告，消费者对家装行业的满意度普遍较高，其中对设计风格、施工质量和价格透明度最为满意。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随着家装市场的规范化，越来越多的装修公司注重提供个性化、高品质的设计和服务，同时价格透明度也得到了有效提升，使得消费者在家装过程中能够获得更好的消费体验。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54" r="136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装修质量评估主要依据材料质量、施工工艺、工程进度和环保标准等方面进行评估。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根据报告，大部分家装公司的装修质量达到了较高的标准，但仍有部分公司存在材料以次充好、施工工艺粗糙等问题。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装修质量评估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售后服务评价主要包括维修及时性、维修质量、投诉处理态度和回访满意度等方面。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评价结果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家装公司的售后服务水平整体较好，但仍有部分公司在处理投诉和回访方面存在不足，需要加强售后服务管理。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https://d.book118.com/246225201225010033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2024-09-02T15:59:42.064</cp:lastPrinted>
  <dcterms:created xsi:type="dcterms:W3CDTF">2024-09-02T07:59:42Z</dcterms:created>
  <dcterms:modified xsi:type="dcterms:W3CDTF">2024-09-02T07:59:44Z</dcterms:modified>
</cp:coreProperties>
</file>