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7E375-F899-4DE7-94E9-F3EF81A67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A1C5C-73CF-4726-95E3-E691BF717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A757A-2B62-459D-A7D9-4333A5C61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BF8B2-6410-42AD-B8E1-918A324C8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07030-5E26-471E-A2F2-DF457C952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5A1643-496C-4C95-9B49-971B24674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93EBFC-D475-4C17-83D9-D117E4AD6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A7523-6F36-4D5B-B9DC-027DE2263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7621C-F386-4C88-887A-668A57419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53875-4BDD-4731-AC25-D2E2E60D7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96EE5-DD46-4199-9AC1-9BACBD2DA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2524305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中医护理科研是以中医理论为指导，运用科学的方法和手段，对中医护理实践中的现象和问题进行研究，以揭示其本质和规律，促进中医护理理论和实践的发展。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中医护理科研注重整体观念、个体化护理、预防为主等原则，强调对患者的全面评估和个性化护理方案的制定。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通过科研活动，不断探索和发现中医护理的规律和特点，完善和发展中医护理理论和实践体系。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推动中医护理理论和实践的发展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科研成果的应用和推广，有助于提高中医护理服务的质量和水平，满足患者多元化的健康需求。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提高中医护理服务质量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科研活动能够培养中医护理人才的创新思维和实践能力，提高其综合素质和职业水平。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培养高素质的中医护理人才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中医护理科研经历了从传统经验总结到现代科学研究的转变，逐步形成了较为完善的科研方法和体系。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随着中医药现代化和国际化进程的加速，中医护理科研将更加注重跨学科合作、临床实践与基础研究的结合、以及国际化交流与合作。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中医护理理论基础是中医护理科研的核心，它包括中医基础理论、中医护理理论和临床实践经验等内容。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理论基础是中医护理科研的基础，它基于中医基础理论，结合临床实践经验，形成了一套独特的护理理论和方法。中医护理理论包括阴阳五行、脏腑经络、病因病机等方面的理论，为中医护理科研提供了重要的理论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中医护理理论基础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中医护理实践方法是中医护理科研的重要内容，它包括中医护理技术、中医护理操作和中医护理管理等内容。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实践方法是中医护理科研的重要组成部分，它基于中医护理理论，结合临床实践经验，形成了一套独特的护理实践方法。中医护理实践方法包括针灸、推拿、拔罐、刮痧等方面的技术，以及中药外治、食疗等方面的操作，为中医护理科研提供了重要的实践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中医护理实践方法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中医护理科研设计是中医护理科研的关键环节，它包括科研选题、研究方法、实验设计等方面的内容。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设计是中医护理科研的关键环节，它基于中医护理理论和实践经验，结合临床实际情况，制定科学、合理的研究方案。中医护理科研设计包括科研选题、研究方法的选择和实验设计的制定等内容，为中医护理科研提供了重要的方法学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中医护理科研伦理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中医护理科研伦理是中医护理科研的道德规范，它包括伦理原则、伦理审查和伦理规范等内容。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科研伦理是中医护理科研的道德规范，它基于医学伦理原则，结合中医护理实践经验，形成了一套独特的伦理规范。中医护理科研伦理包括尊重受试者权利、保护受试者利益、遵循公正和诚信原则等方面的内容，为中医护理科研提供了重要的道德保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中医护理科研流程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明确性、重要性、创新性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在中医护理科研中，确定一个明确、重要且具有创新性的研究问题是关键。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首先，要明确研究问题，避免过于宽泛或模糊。其次，要确保研究问题对中医护理领域具有重要意义，能够推动学科发展。最后，要寻求创新，避免重复前人的研究，提出新的观点或方法。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全面性、批判性、相关性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文献回顾是中医护理科研中不可或缺的一环，需要全面、批判性地筛选与本研究相关的文献。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全面搜集与本研究相关的文献，确保资料的完整性。其次，要用批判的眼光评价文献的可靠性和有效性，避免受到错误信息的影响。最后，要筛选出与本研究最相关的文献，为后续的研究设计和实施提供依据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科学性、可行性、严谨性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研究设计是中医护理科研的核心环节，需要注重科学性、可行性和严谨性。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首先，要确保研究设计符合科学原则，能够得出可靠的结论。其次，要考虑实际操作的可行性，确保研究过程顺利实施。最后，要严格遵守研究设计的规范和要求，避免出现偏差和误差。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https://d.book118.com/246225243052010041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2024-09-08T02:59:54.981</cp:lastPrinted>
  <dcterms:created xsi:type="dcterms:W3CDTF">2024-09-07T18:59:55Z</dcterms:created>
  <dcterms:modified xsi:type="dcterms:W3CDTF">2024-09-07T18:59:57Z</dcterms:modified>
</cp:coreProperties>
</file>