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A5C3D9-DA0C-4E65-924D-5E6A9848E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F81A4D-DFDC-4A78-A2F6-EB37AEDC7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5ADDBA-D29F-43F1-8018-035E3ADAFC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50667B-03D3-4206-9238-771A74B94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A4D911-39D2-4812-8489-8B4999C66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5E6B15-1038-4532-8A57-C522AFEB51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7CEBFD-DC2C-48BE-90AC-347C37401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820134-21E3-40DB-94C9-98BFB2147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794DE7-EC3F-43A7-B934-90014E478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E11205-608D-4243-BC27-2F0E6D9CC0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2F8067-D5D4-4CE2-9575-92BC0D2FA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23100402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肝脏护理查房PPT课件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肝脏疾病的护理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肝脏疾病的预防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肝脏疾病的康复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肝脏疾病患者的心理护理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肝脏的基本知识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12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772777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87228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0167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1612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80167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87228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772777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14687" y="2010008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01679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76655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772777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396520" y="3463569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肝脏是人体内主要的代谢器官，负责糖、脂肪、蛋白质的代谢和转化。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16129" y="3011285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代谢功能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82070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肝脏可以分解和转化有毒物质，将其转化为无害或低毒的物质排出体外。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01679" y="2992274"/>
            <a:ext cx="2110874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解毒功能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8113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肝脏分泌胆汁，促进脂肪的消化和吸收。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7228" y="2992274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分泌胆汁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43662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肝脏是人体重要的免疫器官，可以抵御和清除病原体和毒素。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72777" y="2992274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免疫功能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肝脏的生理功能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如脂肪肝、肝囊肿、肝血管瘤等。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慢性肝炎发展的结果，肝组织结构发生改变，功能逐渐丧失。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由各种原因引起的肝脏炎症，如病毒性肝炎、酒精性肝炎、药物性肝炎等。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肝脏恶性肿瘤，可分为原发性肝癌和转移性肝癌。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肝硬化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肝炎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肝癌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其他疾病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肝脏的疾病类型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肝区疼痛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肝脏疾病可能导致肝区疼痛，表现为隐痛、胀痛或刺痛。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消化系统症状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肝脏疾病可能导致消化系统症状，如食欲不振、恶心、呕吐、腹胀等。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黄疸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肝脏疾病可能导致胆红素代谢障碍，引发黄疸，表现为皮肤、巩膜黄染。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全身症状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肝脏疾病可能导致全身症状，如乏力、消瘦、发热等。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肝脏疾病的常见症状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肝脏疾病的护理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确保患者按时按量服用药物，避免自行增减剂量或更改服药时间。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遵循医嘱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083" r="12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观察不良反应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167" r="14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定期复查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375" r="5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密切关注患者服药后的反应，如出现不适症状应及时就医。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根据医生建议，定期进行肝功能等相关检查，以便及时了解病情变化。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药物治疗的护理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控制脂肪摄入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减少高脂肪食物的摄入，如油炸食品、肥肉等。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增加蛋白质摄入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适量摄入优质蛋白质，如鱼、瘦肉、豆类等。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多摄入新鲜蔬菜和水果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提供丰富的维生素和矿物质，有助于肝脏健康。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保持充足的睡眠和规律的作息时间，避免熬夜和过度劳累。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107" b="1010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7959" r="7959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规律作息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进行适量的有氧运动，如散步、慢跑等，有助于提高身体免疫力。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适度运动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戒烟限酒可减轻肝脏负担，有利于肝脏疾病的康复。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戒烟限酒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生活方式的调整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肝脏疾病的预防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https://d.book118.com/246231004023010100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2024-09-24T00:23:08.752</cp:lastPrinted>
  <dcterms:created xsi:type="dcterms:W3CDTF">2024-09-23T16:23:08Z</dcterms:created>
  <dcterms:modified xsi:type="dcterms:W3CDTF">2024-09-23T16:23:10Z</dcterms:modified>
</cp:coreProperties>
</file>