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F1145-8366-4953-8161-6A1147C58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1EAA0-9593-4D98-AFF4-4C5BBA6A9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C5C48-46E7-41B8-AA76-76FC1983F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6F273-C21B-4AC1-A4D0-4647AEB73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D0F20-1958-426C-95E1-324D199C1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82206E-36A9-4D4C-83FC-F4CABB214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C9C650-206B-4E34-A4AC-FCCEF52DC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49169-16FA-4564-A766-88BC09A2F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3E424-ADC1-4231-AF6A-B6DA5ABA8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A3768-B02C-4445-8186-0A8D129B4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85A44-E227-42FC-B756-2110A28E8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32012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的有形展示：提升客户体验与满意度\n## 1.服务的有形展示概述及其重要性\n### 1.1服务的有形展示定义与分类\n### 1.2服务的有形展示与客户体验的关系\n### 1.3服务有形展示在提升客户满意度中的作用\n## 2.服务环境的设计与优化\n### 2.1创建舒适宜人的服务环境\n### 2.2优化服务环境中的视觉元素\n### 2.3提高服务环境的可访问性与功能性\n## 3.服务人员的形象与沟通能力\n### 3.1塑造专业可靠的服务人员形象\n### 3.2提高服务人员的沟通能力与技巧\n### 3.3培养服务人员的服务态度与同理心\n## 4.服务流程的优化与简化\n### 4.1分析并改进服务流程中的关键环节\n### 4.2提高服务流程的透明性与便捷性\n### 4.3实施客户参与的服务流程设计\n## 5.服务产品的有形化与展示\n### 5.1将服务产品具象化，提高可感知性\n### 5.2设计吸引人的服务产品展示方式\n### 5.3利用数字技术提升服务产品的展示效果\n## 6.客户反馈与评估\n### 6.1收集客户对服务有形展示的反馈\n### 6.2对服务有形展示进行定期评估与改进\n### 6.3利用客户反馈优化服务质量与客户满意度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服务的有形展示：提升客户体验与满意度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服务的有形展示概述及其重要性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服务的有形展示是指与服务相关的有形元素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如服务环境、服务人员、服务流程等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这些元素可以帮助客户更好地理解和评估服务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服务的有形展示可以分为内部有形展示和外部有形展示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内部有形展示包括服务环境、服务流程等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外部有形展示包括服务人员形象、服务产品展示等</a:t>
                </a:r>
                <a:endParaRPr/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服务的有形展示对于提高客户体验和客户满意度具有重要意义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有助于客户更好地了解服务内容和价值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增强客户对服务的信任感和忠诚度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服务的有形展示定义与分类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服务的有形展示是客户体验的重要组成部分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客户通过观察、感知和互动来了解服务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有形展示的质量直接影响到客户的体验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良好的服务有形展示可以提高客户体验的整体质量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使客户感受到尊重和关爱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提高客户对服务的满意度和忠诚度</a:t>
                </a:r>
                <a:endParaRPr/>
              </a:p>
            </p:txBody>
          </p:sp>
          <p:pic>
            <p:nvPicPr>
              <p:cNvPr id="24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服务的有形展示还可以增强客户对品牌价值的认可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提高品牌知名度和美誉度</a:t>
                </a:r>
                <a:endParaRPr/>
              </a:p>
            </p:txBody>
          </p:sp>
          <p:pic>
            <p:nvPicPr>
              <p:cNvPr id="24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服务的有形展示与客户体验的关系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服务有形展示可以帮助客户更好地了解服务</a:t>
                </a:r>
                <a:endParaRPr/>
              </a:p>
            </p:txBody>
          </p:sp>
          <p:sp>
            <p:nvSpPr>
              <p:cNvPr id="25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提高服务的可感知性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使客户更容易做出购买决策</a:t>
                </a:r>
                <a:endParaRPr/>
              </a:p>
            </p:txBody>
          </p:sp>
        </p:grpSp>
        <p:grpSp>
          <p:nvGrpSpPr>
            <p:cNvPr id="25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服务有形展示可以增强客户对服务的信任感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提高客户对服务质量的期望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降低客户对风险的担忧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服务有形展示还可以提高客户的忠诚度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使客户更愿意成为品牌的忠实拥趸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提高客户生命周期价值</a:t>
                </a:r>
                <a:endParaRPr/>
              </a:p>
            </p:txBody>
          </p:sp>
        </p:grpSp>
      </p:grpSp>
      <p:pic>
        <p:nvPicPr>
          <p:cNvPr id="26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服务有形展示在提升客户满意度中的作用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服务环境的设计与优化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给人以轻松愉悦的感觉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提高客户的舒适度和满意度</a:t>
                </a:r>
                <a:endParaRPr/>
              </a:p>
            </p:txBody>
          </p:sp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设计宽敞明亮的服务空间</a:t>
                </a:r>
                <a:endParaRPr/>
              </a:p>
            </p:txBody>
          </p:sp>
        </p:grpSp>
        <p:grpSp>
          <p:nvGrpSpPr>
            <p:cNvPr id="27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营造一个干净、整洁的服务环境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提高客户对服务质量的感知</a:t>
                </a:r>
                <a:endParaRPr/>
              </a:p>
            </p:txBody>
          </p:sp>
          <p:sp>
            <p:nvSpPr>
              <p:cNvPr id="27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保持服务环境的整洁与卫生</a:t>
                </a:r>
                <a:endParaRPr/>
              </a:p>
            </p:txBody>
          </p:sp>
          <p:sp>
            <p:nvSpPr>
              <p:cNvPr id="27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使客户在等待和服务过程中感到舒适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提高客户的服务体验</a:t>
                </a:r>
                <a:endParaRPr/>
              </a:p>
            </p:txBody>
          </p:sp>
          <p:sp>
            <p:nvSpPr>
              <p:cNvPr id="28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提供舒适的座椅和设施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创建舒适宜人的服务环境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使用统一的色彩和风格</a:t>
                </a:r>
                <a:endParaRPr/>
              </a:p>
            </p:txBody>
          </p:sp>
          <p:sp>
            <p:nvSpPr>
              <p:cNvPr id="2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营造一个协调一致的服务环境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提高客户对品牌形象的认知</a:t>
                </a:r>
                <a:endParaRPr/>
              </a:p>
            </p:txBody>
          </p:sp>
        </p:grpSp>
        <p:grpSp>
          <p:nvGrpSpPr>
            <p:cNvPr id="29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设计简洁明了的信息展示</a:t>
                </a:r>
                <a:endParaRPr/>
              </a:p>
            </p:txBody>
          </p:sp>
          <p:sp>
            <p:nvSpPr>
              <p:cNvPr id="2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使客户更容易获取服务信息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提高客户的服务体验</a:t>
                </a:r>
                <a:endParaRPr/>
              </a:p>
            </p:txBody>
          </p:sp>
        </p:grpSp>
        <p:grpSp>
          <p:nvGrpSpPr>
            <p:cNvPr id="29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运用视觉导向的设计</a:t>
                </a:r>
                <a:endParaRPr/>
              </a:p>
            </p:txBody>
          </p:sp>
          <p:sp>
            <p:nvSpPr>
              <p:cNvPr id="2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帮助客户快速找到所需服务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提高服务环境的易用性</a:t>
                </a:r>
                <a:endParaRPr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优化服务环境中的视觉元素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为残疾人提供无障碍设施和服务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提高服务的包容性和公平性</a:t>
                </a:r>
                <a:endParaRPr/>
              </a:p>
            </p:txBody>
          </p:sp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确保服务环境对于不同人群的可访问性</a:t>
                </a:r>
                <a:endParaRPr/>
              </a:p>
            </p:txBody>
          </p:sp>
        </p:grpSp>
        <p:grpSp>
          <p:nvGrpSpPr>
            <p:cNvPr id="30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确保服务设施完备、功能齐全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提高客户的服务体验</a:t>
                </a:r>
                <a:endParaRPr/>
              </a:p>
            </p:txBody>
          </p:sp>
          <p:sp>
            <p:nvSpPr>
              <p:cNvPr id="3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提高服务环境的功能性</a:t>
                </a:r>
                <a:endParaRPr/>
              </a:p>
            </p:txBody>
          </p:sp>
        </p:grpSp>
        <p:grpSp>
          <p:nvGrpSpPr>
            <p:cNvPr id="30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使客户在服务环境中能够轻松自如地行动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提高服务环境的舒适度</a:t>
                </a:r>
                <a:endParaRPr/>
              </a:p>
            </p:txBody>
          </p:sp>
          <p:sp>
            <p:nvSpPr>
              <p:cNvPr id="3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优化服务环境的布局</a:t>
                </a:r>
                <a:endParaRPr/>
              </a:p>
            </p:txBody>
          </p:sp>
        </p:grpSp>
      </p:grpSp>
      <p:pic>
        <p:nvPicPr>
          <p:cNvPr id="31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提高服务环境的可访问性与功能性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服务人员的形象与沟通能力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设计统一的服务人员着装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树立专业、规范的服务形象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提高客户对服务质量的信任感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培养服务人员的专业素养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使服务人员具备丰富的行业知识和技能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提高客户对服务的满意度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强调服务人员的诚信和责任心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使客户感受到服务人员的真诚和专业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提高客户对品牌的信任度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塑造专业可靠的服务人员形象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培养服务人员的倾听能力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使服务人员能够充分了解客户需求和问题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提高客户的服务体验</a:t>
                </a:r>
                <a:endParaRPr/>
              </a:p>
            </p:txBody>
          </p:sp>
          <p:sp>
            <p:nvSpPr>
              <p:cNvPr id="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提高服务人员的表达能力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使服务人员能够清晰、准确地传达信息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提高客户对服务的理解和满意度</a:t>
                </a:r>
                <a:endParaRPr/>
              </a:p>
            </p:txBody>
          </p:sp>
          <p:sp>
            <p:nvSpPr>
              <p:cNvPr id="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培训服务人员的解决问题能力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使服务人员能够迅速、有效地解决客户问题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提高客户对服务的信任感和忠诚度</a:t>
                </a:r>
                <a:endParaRPr/>
              </a:p>
            </p:txBody>
          </p:sp>
          <p:sp>
            <p:nvSpPr>
              <p:cNvPr id="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提高服务人员的沟通能力与技巧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培养服务人员的积极服务态度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使服务人员对待客户热情、友好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提高客户的服务体验</a:t>
                </a:r>
                <a:endParaRPr/>
              </a:p>
            </p:txBody>
          </p:sp>
          <p:sp>
            <p:nvSpPr>
              <p:cNvPr id="4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培养服务人员的同理心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使服务人员能够站在客户的角度思考问题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提高客户对服务的满意度和忠诚度</a:t>
                </a:r>
                <a:endParaRPr/>
              </a:p>
            </p:txBody>
          </p:sp>
          <p:sp>
            <p:nvSpPr>
              <p:cNvPr id="5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鼓励服务人员主动关怀客户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使客户感受到被尊重和关爱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提高客户对品牌的忠诚度</a:t>
                </a:r>
                <a:endParaRPr/>
              </a:p>
            </p:txBody>
          </p:sp>
          <p:sp>
            <p:nvSpPr>
              <p:cNvPr id="5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培养服务人员的服务态度与同理心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https://d.book118.com/246232012040010053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服务的有形展示：提升客户体验与满意度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2024-09-19T21:42:41.300</cp:lastPrinted>
  <dcterms:created xsi:type="dcterms:W3CDTF">2024-09-19T13:42:41Z</dcterms:created>
  <dcterms:modified xsi:type="dcterms:W3CDTF">2024-09-19T13:42:43Z</dcterms:modified>
</cp:coreProperties>
</file>