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93A579-B35C-4C6F-9C14-F4C2EFBFC4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0ABFF-82CC-4DF0-A41D-DBFA66055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D925A6-5F9F-4787-933C-C0ADFC408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516BB9-C572-43D5-9563-2023512883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28664D6-0CA7-4546-95ED-EC13897F5F1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BD8CE3-A4FA-4F73-A9BD-792694EBC2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BCB88A-5717-4E9F-9CEB-504A8271A7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BFA865-24FA-4FE8-B821-E3C20C57F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F099E-CCCF-416B-BF0D-531836451F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A4F27A-9EF3-4C1F-B062-75CBC1D53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544AA-B8F0-4ACA-8565-E81A6FC75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6232102004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《长期投资评估》ppt课件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长期投资评估概述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投资目标与风险评估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投资策略与资产配置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投资工具与市场分析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投资绩效评估与调整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长期投资的心理素质与决策</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长期投资评估概述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012" r="3501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2963" r="2296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长期投资评估的定义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它涉及到对公司或项目的财务状况、市场前景、竞争环境、技术发展等方面的深入分析和预测。</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长期投资评估是对一个公司或项目在未来一段时间内的潜在价值和回报进行预测和评估的过程。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长期投资评估可以为投资者提供关于公司或项目未来发展和潜在回报的深入了解，有助于投资者做出更明智的决策。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有助于投资者做出明智的决策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通过长期投资评估，投资者可以更好地了解公司或项目的风险和不确定性，从而制定更稳健的投资策略，降低投资风险。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降低投资风险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长期投资评估的重要性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83" b="12583"/>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包括财务状况、市场前景、竞争环境、技术发展等方面。</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研究公司或项目的基本面</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了解行业的发展趋势和未来发展方向，预测公司或项目的发展前景。</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分析行业趋势和未来发展</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基于对公司或项目的深入分析和预测，评估其潜在价值和回报。</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评估潜在价值和回报</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基于长期投资评估的结果，制定相应的投资策略和计划。</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制定投资策略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长期投资评估的步骤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投资目标与风险评估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短期投资目标通常关注流动性需求和短期财务目标，例如支付日常开支、应急储备等。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短期目标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中期目标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长期目标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中期投资目标通常涉及中期财务规划，如购房、子女教育基金、退休储蓄等。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长期投资目标主要关注实现长期财务自由和退休保障，通常需要长期稳定的投资回报。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确定投资目标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识别潜在的投资风险，包括市场风险、信用风险、利率风险等。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风险识别</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通过历史数据分析、概率统计等方法，对风险发生的可能性和影响程度进行量化评估。</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风险量化</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根据投资者的风险承受能力，选择适合的投资产品和策略，避免过度冒险或过于保守。</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风险承受能力评估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69" r="2496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风险与回报的关系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一般来说，高风险投资可能带来较高的回报，但同时也伴随着较大的风险。投资者需要根据自己的风险承受能力和投资目标，在风险与回报之间寻求平衡。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多元化投资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通过分散投资组合，降低单一资产的风险，提高整体投资组合的稳定性。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定期调整投资组合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根据市场环境和投资者自身情况的变化，定期调整投资组合，以保持风险与回报的平衡。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风险与回报的平衡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投资策略与资产配置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强调长期持有，以时间换取收益，适合有长期投资目标的投资者。</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长期投资策略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关注被低估的优质股票，适合对市场有深入了解的投资者。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价值投资策略</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投资于成长性强、潜力大的公司，适合风险承受能力较高的投资者。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成长投资策略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投资策略的选择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风险与收益平衡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根据投资者的风险承受能力和收益需求，合理配置各类资产。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分散投资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将资金分散投资于不同类型的资产，以降低单一资产的风险。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定期调整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根据市场变化和投资者需求，定期调整资产配置比例。</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25" r="166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资产配置的原则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https://d.book118.com/246232102004010033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2024-09-01T10:22:49.081</cp:lastPrinted>
  <dcterms:created xsi:type="dcterms:W3CDTF">2024-09-01T02:22:49Z</dcterms:created>
  <dcterms:modified xsi:type="dcterms:W3CDTF">2024-09-01T02:22:50Z</dcterms:modified>
</cp:coreProperties>
</file>