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33561-96E4-488F-8DF0-47F3754B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7A61A-BED7-41D9-BDDD-20A786EF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19FBF-1D94-4439-8A33-CDC6AF7C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662A8-3D75-4306-9DF0-82A81663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B586EF-FFC4-4DE0-8B6D-284B9DB13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00CCE-3E11-4720-A340-FE1B601A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161BA2-8AF5-49AD-AC57-C4159471A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F02B6-C6ED-4FE4-AD25-3C488490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9B070-53BB-407E-AD53-2DE98533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6D7E4-8348-45DD-9F73-988F49B7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B4E75-606B-4F53-956B-C059350AF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32104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脑卒中的三级预防及管理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第一级预防：危险因素控制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第二级预防：早发现、早治疗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第三级预防：降低复发风险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脑卒中管理策略与建议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脑卒中是一种急性脑血管事件，包括缺血性卒中和出血性卒中，可导致脑组织损伤和功能障碍。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脑卒中是全球范围内致死和致残的主要原因之一，可导致长期残疾、认知障碍和情绪问题，给患者和社会带来巨大的经济和社会负担。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脑卒中的定义与危害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一级预防通过改变不良的生活方式、控制危险因素等措施，降低脑卒中的发病率。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减少复发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二级预防通过及时诊断和治疗，以及采取有效的康复措施，减少脑卒中的复发和残疾。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三级预防通过康复训练、心理干预、生活指导等措施，提高患者的生活质量，促进康复和回归社会。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三级预防的重要性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第一级预防：危险因素控制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戒烟可以降低脑卒中风险，适量饮酒也可能对心血管有益，但过量饮酒会增加脑卒中风险。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792" b="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保持充足的睡眠，避免过度劳累，有助于降低脑卒中风险。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保持积极乐观的心态，避免过度焦虑、抑郁等情绪波动，有助于降低脑卒中风险。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生活方式干预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73" r="11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饮食习惯调整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保持均衡的饮食，摄入足够的蛋白质、脂肪、碳水化合物、维生素和矿物质，有助于降低脑卒中风险。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控制盐、糖、油摄入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减少高盐、高糖、高脂肪食物的摄入，有助于降低脑卒中风险。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增加膳食纤维的摄入，有助于降低胆固醇水平，从而降低脑卒中风险。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如散步、慢跑、游泳等，有助于提高心肺功能，降低脑卒中风险。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如举重、俯卧撑等，有助于增强肌肉力量，提高身体代谢水平，从而降低脑卒中风险。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如瑜伽、太极等，有助于提高身体柔韧性，减少运动损伤风险，从而降低脑卒中风险。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运动锻炼建议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第二级预防：早发现、早治疗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https://d.book118.com/246232104004010033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2024-09-01T10:22:49.637</cp:lastPrinted>
  <dcterms:created xsi:type="dcterms:W3CDTF">2024-09-01T02:22:49Z</dcterms:created>
  <dcterms:modified xsi:type="dcterms:W3CDTF">2024-09-01T02:22:51Z</dcterms:modified>
</cp:coreProperties>
</file>