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C44F84-1B3E-4742-8133-9C1D06130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5153C-4A83-4E05-9089-967FE3585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DDD9E6-F6F1-4624-9D0C-E6752B4E9D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B540B2-4B04-499A-804C-BE4F787EED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0A9858-0351-4B06-91B6-FE2EF87E2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B2C4DE-5BD9-492F-A361-CCB7471C6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EB4E31-3F9F-40B0-B08B-5C8811DCC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387DB1-B4C5-4142-8B53-565297F39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C1A866-38F5-4A67-A85C-587390497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6BB860-0F9B-4115-BA17-FF8805AA0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5B382A-65CE-42B0-B1C3-27D025E153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623312310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《丁腈橡胶》PPT课件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丁腈橡胶简介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丁腈橡胶的生产工艺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丁腈橡胶的性能分析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丁腈橡胶的市场分析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丁腈橡胶的应用案例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丁腈橡胶简介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149" r="1214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它是一种耐油、耐高温、耐老化性能良好的橡胶材料。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丁腈橡胶是一种合成橡胶，由丁二烯和丙烯腈通过乳液聚合法制得。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丁腈橡胶对非极性油类如润滑油、液压油等具有良好的耐油性能。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耐油性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丁腈橡胶可以在较高温度下使用，具有良好的热稳定性。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耐高温性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丁腈橡胶具有较好的弹性和机械强度，可以承受一定的压力和摩擦力。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机械性能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丁腈橡胶不易受阳光、氧气、臭氧等环境因素的影响，具有较好的耐老化性能。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稳定性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丁腈橡胶的特性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汽车工业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用于制造汽车密封件、油箱密封垫等。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石油工业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用于制造油管、油罐密封圈等。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化学工业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用于制造化学反应釜密封圈、管道密封件等。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航空航天工业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用于制造飞机零部件的密封件等。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丁腈橡胶的生产工艺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聚合反应过程中，丁二烯和丙烯腈通过自由基聚合机理进行链增长，形成高分子聚合物。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丁腈橡胶是由丁二烯和丙烯腈通过乳液聚合或溶液聚合而成。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聚合过程中，通过调节单体比例、聚合温度、引发剂种类和浓度等参数，可以控制丁腈橡胶的分子结构和性能。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丁腈橡胶的合成原理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准备原材料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包括丁二烯、丙烯腈、乳化剂、引发剂等。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乳液聚合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将原材料混合后进行乳液聚合，得到胶乳。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胶乳处理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经过凝固、脱水、干燥等工序，将胶乳转化为固体状态的丁腈橡胶。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后期处理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包括混炼、压延、硫化等工序，使丁腈橡胶具备所需的物理性能和加工性能。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丁腈橡胶的生产流程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反应釜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用于将胶乳凝固成胶块。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凝固槽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脱水设备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干燥设备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用于进一步降低丁腈橡胶中的水分含量。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用于进行乳液聚合反应，是生产丁腈橡胶的核心设备。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用于去除胶乳中的水分。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丁腈橡胶的生产设备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丁腈橡胶的性能分析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丁腈橡胶具有优异的耐油性，特别是对非极性油类如润滑油、液压油等具有良好的抵抗力。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耐油性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耐热性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耐寒性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稳定性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丁腈橡胶的耐热性较好，可在较高温度下长时间使用，不易发生热老化。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丁腈橡胶的耐寒性较好，可在较低温度下保持较好的弹性和柔韧性。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丁腈橡胶具有较好的化学稳定性，不易受酸、碱、氧化剂等化学物质的影响。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丁腈橡胶的物理性能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交联反应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丁腈橡胶可以通过硫化交联反应提高其力学性能和耐热性。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粘合性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丁腈橡胶具有良好的粘合性，可与多种材料如金属、玻璃、木材等粘合。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耐化学腐蚀性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丁腈橡胶对大多数化学药品都有较好的抵抗性，但在某些强氧化剂或强还原剂作用下可能会发生分解。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聚合反应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丁腈橡胶是通过丙烯腈和丁二烯的乳液聚合而成，可以通过调整配方和聚合条件来改变其化学性能。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丁腈橡胶的化学性能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https://d.book118.com/246233123101010050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2024-09-15T14:22:41.163</cp:lastPrinted>
  <dcterms:created xsi:type="dcterms:W3CDTF">2024-09-15T06:22:41Z</dcterms:created>
  <dcterms:modified xsi:type="dcterms:W3CDTF">2024-09-15T06:22:43Z</dcterms:modified>
</cp:coreProperties>
</file>