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AD6047-A404-43E4-9D51-DBD5C15D6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22BE5B-10F2-47CB-8D7C-28D6C5343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25D6C3-C78F-4552-B0DC-9DAE62FE7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2A8D71-ADDF-4870-B2A7-0CA80D2CF3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3FAA3B-B82E-425F-A712-8176D05BE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9267D7-8F11-488A-8EA4-EB73AA5F5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C36617-A30D-490C-A6BF-43F03BEAD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97CEFB-37B6-4DBC-B093-83D8C7A7B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7DD2F6-C682-4A0F-91A3-7615E3F3A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3EA32A-BFDB-4BE4-8116-2DA179680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3A5A79-19FC-4A9C-836C-64FE2EA4C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24020304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幼儿园生命教育主题活动方案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116739" y="1218945"/>
            <a:ext cx="1958523" cy="1958523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116739" y="1218945"/>
            <a:ext cx="1958523" cy="1958523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53411" y="1355617"/>
            <a:ext cx="1685300" cy="1685300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572171" y="516087"/>
            <a:ext cx="715670" cy="715670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2171" y="516087"/>
            <a:ext cx="715670" cy="715670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2036" y="565953"/>
            <a:ext cx="615696" cy="615696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生命教育活动内容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活动形式和方法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生命教育是幼儿园教育的重要组成部分，旨在帮助幼儿认识生命、珍惜生命和尊重生命。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 rot="1800000">
            <a:off x="1595201" y="2001561"/>
            <a:ext cx="1224808" cy="1062655"/>
          </a:xfrm>
          <a:prstGeom prst="hexagon">
            <a:avLst>
              <a:gd name="adj" fmla="val 28663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800000">
            <a:off x="1595201" y="4305483"/>
            <a:ext cx="1224808" cy="1062655"/>
          </a:xfrm>
          <a:prstGeom prst="hexagon">
            <a:avLst>
              <a:gd name="adj" fmla="val 28663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随着社会的发展，幼儿面临越来越多的压力和挑战，生命教育对于培养幼儿的心理健康和应对能力具有重要意义。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046" r="18046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帮助幼儿了解生命的起源、发展和终结，建立正确的生命观。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培养幼儿珍惜生命、尊重生命的态度，增强自我保护意识。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通过多种活动形式，提高幼儿对生命的认识和应对能力，促进其身心健康发展。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生命教育活动内容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向幼儿介绍生命的起源，让他们了解生命的奇妙和伟大，以及父母赋予他们生命的恩赐。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生命起源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通过图片、视频等方式，让幼儿了解自己从胚胎到出生的生长过程，让他们感受到生命的神奇和伟大。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生长过程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介绍生物链的概念，让幼儿了解各种生物之间的关系，以及人类在生物链中的位置。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生物链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认识生命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向幼儿传授基本的安全知识和技能，如交通安全、防火防灾等，让他们学会在遇到危险时保护自己。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17" r="1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健康生活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5875" r="5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尊重生命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167" r="91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引导幼儿养成良好的生活习惯，如饮食均衡、勤洗手、按时作息等，帮助他们保持身体健康。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教育幼儿尊重自己和他人的生命，不伤害自己和他人，培养他们的同理心和关爱他人的品质。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珍爱生命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引导幼儿认识自己的独特性和价值，鼓励他们发展自己的兴趣和特长，让他们感受到自信和快乐。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006" r="600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688" r="468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个人价值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向幼儿传授家庭和社会的基本知识和规则，让他们了解自己在家庭和社会中的角色和责任。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家庭和社会责任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引导幼儿思考自己的未来和理想，鼓励他们追求自己的梦想，培养他们的积极向上的人生态度。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理想和未来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生命的意义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活动形式和方法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总结词：传授知识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详细描述：通过课堂讲解的形式，向幼儿传授生命教育的相关知识，包括生命的起源、生命的价值和意义等。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课堂讲解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总结词：寓教于乐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详细描述：设计各种互动游戏，让幼儿在游戏中体验生命的奇妙和珍贵，培养他们对生命的敬畏和爱护之心。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互动游戏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https://d.book118.com/246240203044010103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2024-09-28T11:35:21.709</cp:lastPrinted>
  <dcterms:created xsi:type="dcterms:W3CDTF">2024-09-28T03:35:21Z</dcterms:created>
  <dcterms:modified xsi:type="dcterms:W3CDTF">2024-09-28T03:35:23Z</dcterms:modified>
</cp:coreProperties>
</file>