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B0E82-F8C3-41D2-A19C-8905B08B3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0749E-A0CC-41EC-AED8-6C54EA180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87A9F-A141-4FD4-A9E7-C61201D97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2C394-A7AB-471F-BAF2-24C30FF8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340F5-C2C1-4156-9DD5-8EBCE80DA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050BC-A110-419D-B353-2FD4FEEEC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4DA8B-D720-4ECB-A91E-6E22C4460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B179B-81B5-45EF-B4E5-EFBD16A34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4CA03-8BCD-469D-82DE-5519300E2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62FCC-D8F9-4109-93EE-BDDBECBD4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54D33-3DA7-4B12-852B-07E067D08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410142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医药企业网络营销策略研究报告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医药企业网络营销策略分析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医药企业网络营销实施与效果评估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医药企业网络营销面临的挑战与对策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医药市场竞争加剧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随着医药市场的竞争日益激烈，医药企业需要寻找新的营销策略来提高品牌知名度和市场份额。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网络营销的兴起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随着互联网的普及和网络技术的发展，网络营销成为企业营销的重要手段，具有传播速度快、覆盖面广、互动性强等优势。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传统营销模式受限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传统的医药营销模式如广告宣传、促销活动等受到越来越多的限制，企业需要寻找更加合规、有效的营销方式。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本研究旨在探讨医药企业如何制定有效的网络营销策略，提高品牌知名度和市场份额，增加销售收入。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本研究的成果可以为医药企业提供有价值的参考，帮助企业更好地应对市场竞争，提高营销效果，促进企业的可持续发展。同时，本研究也可以为相关领域的学术研究提供有益的补充和借鉴。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医药企业网络营销的定义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医药企业网络营销是指利用互联网平台和数字化工具，开展品牌推广、产品宣传、销售促进等营销活动的总称。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医药企业网络营销主要是通过网站、社交媒体、搜索引擎等多种渠道，向目标客户传递有关医药产品的信息，提高品牌知名度和美誉度，促进销售增长。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医药企业网络营销的发展历程经历了从基础网站建设、在线广告投放，到社交媒体营销、内容营销等多元化的发展阶段。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最初，医药企业主要是通过建立公司官网，发布产品信息和新闻动态，随着互联网技术的发展，医药企业开始尝试在线广告投放，如搜索引擎广告、门户网站广告等。近年来，社交媒体和内容营销逐渐成为医药企业网络营销的重要手段，通过与目标客户互动，传递专业知识和品牌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医药企业网络营销的发展历程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医药企业网络营销的优势在于能够精准定位目标客户、降低营销成本、提高品牌知名度和美誉度、增强与客户的互动与沟通。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互联网平台，医药企业可以更加精准地定位目标客户，根据客户需求和行为特征进行个性化营销。同时，网络营销能够降低传统营销方式的成本，如印刷、广告等。此外，通过网络平台，医药企业可以快速传递产品信息，提高品牌知名度和美誉度。最重要的是，通过社交媒体等平台，医药企业可以与客户进行实时互动与沟通，了解客户需求和反馈，优化产品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医药企业网络营销的优势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医药企业网络营销策略分析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明确医药企业的产品定位，以满足不同消费者的需求。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通过研发创新，提供具有差异化的产品，以区别于竞争对手。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加强品牌宣传，提高消费者对产品的认知度和信任度。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了解竞争对手的产品定价，以及目标市场的需求和购买力。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根据产品的研发、生产、营销等成本，制定合理的价格。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根据产品的独特性、差异化程度以及消费者对产品的认知价值，制定价格。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https://d.book118.com/246241014200010050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2024-09-16T03:26:37.232</cp:lastPrinted>
  <dcterms:created xsi:type="dcterms:W3CDTF">2024-09-15T19:26:37Z</dcterms:created>
  <dcterms:modified xsi:type="dcterms:W3CDTF">2024-09-15T19:26:39Z</dcterms:modified>
</cp:coreProperties>
</file>