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F712DB-2CD9-4E92-BF40-B8E4DFC69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23AAB7-A022-417F-B4D1-A006B90C2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FBF893-5ADD-4B0D-A21B-BA34DF408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FCAD81-01B9-4124-B9C4-D8122ED1A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7EF1D8-7B5F-4AC8-8D5D-3B86A9D12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0DC068-6408-4A6C-B00C-2BCDC4A78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11B572-1DD5-4208-99E7-4F45473E2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BF7128-42CE-4B99-850E-E114BF617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B710E2-1209-4DAA-BA18-7A2DF3F1C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543439-157E-44BB-886B-74A58198C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814739-1F0C-4F30-9DFB-52E08250C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241234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双腿骨折术后护理常规\n## 1.双腿骨折的基本认识\n### 1.1双腿骨折的定义与分类\n### 1.2双腿骨折的常见原因及预防\n### 1.3双腿骨折的诊断与治疗方法\n## 2.双腿骨折术前的护理准备\n### 2.1患者心理护理与健康教育\n### 2.2术前检查与准备事项\n### 2.3手术室环境及器械准备\n## 3.双腿骨折术后的护理措施\n### 3.1术后生命体征监测与护理\n### 3.2术后疼痛管理与舒适度改善\n### 3.3术后伤口护理与感染预防\n## 4.双腿骨折术后的康复训练\n### 4.1康复训练的重要性及原则\n### 4.2术后不同时期的康复训练方法\n### 4.3康复训练的注意事项与效果评估\n## 5.双腿骨折术后的并发症预防与护理\n### 5.1术后出血与血肿的预防与护理\n### 5.2术后深静脉血栓的预防与护理\n### 5.3术后骨折愈合不良的预防与护理\n## 6.双腿骨折患者的心理护理与康复指导\n### 6.1患者心理问题与干预措施\n### 6.2患者康复期间的营养指导\n### 6.3患者出院后的延续护理与随访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双腿骨折术后护理常规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双腿骨折的基本认识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6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17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18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2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双腿骨折是指双腿骨骼的完整性受到破坏，包括骨折、脱臼、扭伤等</a:t>
                </a:r>
                <a:endParaRPr/>
              </a:p>
            </p:txBody>
          </p:sp>
          <p:sp>
            <p:nvSpPr>
              <p:cNvPr id="22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骨折是指骨头的连续性中断，分为不完全骨折和完全骨折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脱臼是指关节头从关节窝中脱出，导致关节功能障碍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扭伤是指肌肉、韧带等软组织受到过度牵拉，导致损伤和疼痛</a:t>
                </a:r>
                <a:endParaRPr/>
              </a:p>
            </p:txBody>
          </p:sp>
        </p:grpSp>
        <p:grpSp>
          <p:nvGrpSpPr>
            <p:cNvPr id="224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2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双腿骨折的分类</a:t>
                </a:r>
                <a:endParaRPr/>
              </a:p>
            </p:txBody>
          </p:sp>
          <p:sp>
            <p:nvSpPr>
              <p:cNvPr id="22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根据骨折部位的不同，分为股骨骨折、胫骨骨折、腓骨骨折等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根据骨折的性质，分为开放性骨折和闭合性骨折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根据骨折的稳定程度，分为稳定骨折和不稳定骨折</a:t>
                </a:r>
                <a:endParaRPr/>
              </a:p>
            </p:txBody>
          </p:sp>
          <p:sp>
            <p:nvSpPr>
              <p:cNvPr id="227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双腿骨折的定义与分类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双腿骨折的常见原因及预防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双腿骨折的常见原因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外伤：如交通事故、跌倒、砸伤等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病理性骨折：如骨质疏松、骨肿瘤、骨炎等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疲劳性骨折：如长时间高强度运动导致的骨折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双腿骨折的预防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增强自我保护意识，避免外伤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定期进行骨密度检查，预防骨质疏松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保持良好的运动习惯，避免过度疲劳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双腿骨折的诊断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根据病史和症状，进行初步诊断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通过影像学检查，如X光、CT、MRI等，明确骨折部位和程度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结合实验室检查，如血常规、生化检查等，了解患者的一般状况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双腿骨折的治疗方法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保守治疗：如石膏固定、牵引、药物治疗等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手术治疗：如内固定术、外固定术、关节置换术等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康复治疗：包括物理治疗、运动治疗、心理治疗等，帮助患者恢复功能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双腿骨折的诊断与治疗方法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4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双腿骨折术前的护理准备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患者心理护理与健康教育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评估患者的心理状况，了解患者的担忧和需求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提供心理支持，增强患者的信心和勇气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与患者家属沟通，共同关注患者的心理变化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健康教育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向患者解释手术的必要性和手术过程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培训患者如何进行术后的自我护理和康复训练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告知患者术后可能出现的并发症和预防措施</a:t>
                </a:r>
                <a:endParaRPr/>
              </a:p>
            </p:txBody>
          </p:sp>
          <p:pic>
            <p:nvPicPr>
              <p:cNvPr id="2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术前检查</a:t>
                </a:r>
                <a:endParaRPr/>
              </a:p>
            </p:txBody>
          </p:sp>
          <p:sp>
            <p:nvSpPr>
              <p:cNvPr id="2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完善各项实验室检查，如血常规、生化检查等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进行影像学检查，如X光、CT、MRI等，明确骨折部位和程度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评估患者的心肺功能，了解患者的身体状况</a:t>
                </a:r>
                <a:endParaRPr/>
              </a:p>
            </p:txBody>
          </p:sp>
          <p:sp>
            <p:nvSpPr>
              <p:cNvPr id="2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术前准备事项</a:t>
                </a:r>
                <a:endParaRPr/>
              </a:p>
            </p:txBody>
          </p:sp>
          <p:sp>
            <p:nvSpPr>
              <p:cNvPr id="2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备皮：清洁手术部位，减少感染风险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过敏试验：对患者进行药物过敏试验，预防过敏反应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术前禁食：根据手术要求，指导患者术前禁食和禁水</a:t>
                </a:r>
                <a:endParaRPr/>
              </a:p>
            </p:txBody>
          </p:sp>
          <p:sp>
            <p:nvSpPr>
              <p:cNvPr id="2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术前检查与准备事项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手术室环境及器械准备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手术室环境准备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手术室空气净化，保持无菌环境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调整手术室的温度和湿度，适宜手术进行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准备手术所需的器械和敷料，确保齐全无误</a:t>
                </a:r>
                <a:endParaRPr/>
              </a:p>
            </p:txBody>
          </p:sp>
          <p:pic>
            <p:nvPicPr>
              <p:cNvPr id="3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器械准备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手术器械：如手术刀、止血钳、镊子等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影像学设备：如C臂机、X光机等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麻醉设备：如麻醉机、监护仪等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输液设备：如输液架、输液器、针头等</a:t>
                </a:r>
                <a:endParaRPr/>
              </a:p>
            </p:txBody>
          </p:sp>
          <p:pic>
            <p:nvPicPr>
              <p:cNvPr id="3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双腿骨折术后的护理措施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生命体征监测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监测患者的心率、血压、呼吸、血氧饱和度等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定期测量患者的体温，了解患者的体温变化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观察患者的意识状态，判断患者是否出现意识障碍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保持患者呼吸道通畅，防止窒息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根据医嘱调整输液速度和输液量，保持患者的水电解质平衡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观察患者的伤口，预防感染和出血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术后生命体征监测与护理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术后疼痛管理与舒适度改善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疼痛管理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评估患者的疼痛程度，采用疼痛评分法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根据医嘱使用止痛药物，如口服止痛药、静脉止痛药等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采用非药物止痛方法，如冷敷、热敷、按摩等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舒适度改善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保持患者的体位舒适，避免长时间保持同一姿势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调整患者的床垫和枕头，保持良好的支撑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鼓励患者进行适当的床上活动，如翻身、抬腿等</a:t>
                </a:r>
                <a:endParaRPr/>
              </a:p>
            </p:txBody>
          </p:sp>
          <p:pic>
            <p:nvPicPr>
              <p:cNvPr id="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伤口护理</a:t>
                </a:r>
                <a:endParaRPr/>
              </a:p>
            </p:txBody>
          </p:sp>
          <p:sp>
            <p:nvSpPr>
              <p:cNvPr id="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定期更换伤口敷料，保持伤口清洁干燥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观察伤口有无红肿、渗出物等感染迹象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遵医嘱使用抗生素，预防感染的发生</a:t>
                </a:r>
                <a:endParaRPr/>
              </a:p>
            </p:txBody>
          </p:sp>
          <p:sp>
            <p:nvSpPr>
              <p:cNvPr id="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感染预防</a:t>
                </a:r>
                <a:endParaRPr/>
              </a:p>
            </p:txBody>
          </p:sp>
          <p:sp>
            <p:nvSpPr>
              <p:cNvPr id="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严格无菌操作，减少感染源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加强患者的免疫力，提高患者的抵抗力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定期进行伤口检查，及时发现和处理感染</a:t>
                </a:r>
                <a:endParaRPr/>
              </a:p>
            </p:txBody>
          </p:sp>
          <p:sp>
            <p:nvSpPr>
              <p:cNvPr id="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术后伤口护理与感染预防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https://d.book118.com/246241234222010051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双腿骨折术后护理常规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2024-09-17T21:16:26.108</cp:lastPrinted>
  <dcterms:created xsi:type="dcterms:W3CDTF">2024-09-17T13:16:26Z</dcterms:created>
  <dcterms:modified xsi:type="dcterms:W3CDTF">2024-09-17T13:16:28Z</dcterms:modified>
</cp:coreProperties>
</file>