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70761-4785-4FC0-9AD2-FCE4C8E76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95909-4C57-4C73-B2B1-C10DCAF02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65B4A-289F-494B-9F92-28AE5E8E1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19D5A-5807-495C-8336-D15A62595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305679-C514-412B-B672-D3FAC618D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0033F5-28A2-4329-9EC4-FE447A938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32147C-7389-49A5-8BCA-872E7D2BA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891E4-4332-42A1-8CF6-68635D9FA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0991A-1191-4779-9108-5144C5E05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E772E-1A6A-45E2-BBF5-5E3256ACB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8E66E-010D-41C1-A064-16876A3D5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42011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心理健康普查班会总结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下一步计划与展望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AutoShape 94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AutoShape 95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AutoShape 102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AutoShape 103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Freeform 107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Freeform 116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AutoShape 119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Freeform 123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Freeform 124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Freeform 131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Freeform 132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Freeform 139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Freeform 140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AutoShape 143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Freeform 147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Freeform 148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AutoShape 150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AutoShape 151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Freeform 155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Freeform 156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AutoShape 158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AutoShape 159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Freeform 163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Freeform 164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AutoShape 166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AutoShape 167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Freeform 171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Freeform 172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AutoShape 174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AutoShape 175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Freeform 183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AutoShape 185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Freeform 189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AutoShape 191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Freeform 195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AutoShape 197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Freeform 201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AutoShape 203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Freeform 207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AutoShape 209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Freeform 213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AutoShape 215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Freeform 219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AutoShape 221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Freeform 225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AutoShape 227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Freeform 231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AutoShape 233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Freeform 237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AutoShape 239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Freeform 243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AutoShape 245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Freeform 249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AutoShape 251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Freeform 255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AutoShape 257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Freeform 261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AutoShape 263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Freeform 267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AutoShape 269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Freeform 273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AutoShape 275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Freeform 279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AutoShape 281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Freeform 285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AutoShape 287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Freeform 291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AutoShape 293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Freeform 297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当前社会对心理健康的关注度日益提高，青少年心理健康问题尤为突出。</a:t>
            </a:r>
            <a:endParaRPr lang="en-US" sz="1100"/>
          </a:p>
        </p:txBody>
      </p:sp>
      <p:sp>
        <p:nvSpPr>
          <p:cNvPr id="299" name="AutoShape 299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学校为了更好地了解学生心理健康状况，提高学生的心理素质，决定开展心理健康普查班会。</a:t>
            </a:r>
            <a:endParaRPr lang="en-US" sz="1100"/>
          </a:p>
        </p:txBody>
      </p:sp>
      <p:sp>
        <p:nvSpPr>
          <p:cNvPr id="300" name="AutoShape 30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1" name="AutoShape 30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2" name="AutoShape 30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TextBox 32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全面了解学生的心理健康状况，发现潜在的心理问题，为后续的心理辅导和干预提供依据。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提高学生对于心理健康的认知，增强自我保护意识，促进学生的健康成长。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通过普查了解学生们的心理健康状况，为后续的心理健康教育提供依据。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心理健康普查的目的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采用问卷调查的方式，针对学生们的心理状况进行评估。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普查的方法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普查前进行宣传，普查中分发问卷并收集数据，普查后进行结果分析。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普查的流程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心理健康普查介绍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对收集到的数据进行统计分析，了解学生们在心理方面存在的问题。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结果展示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将分析结果以图表、报告等形式展示出来，方便学生们了解自己的心理状况。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对分析结果进行解读，指出学生们在心理方面存在的问题，并提出相应的建议和措施。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普查结果分析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心理健康知识分享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强调心理健康对于个人成长和发展的重要性，引导学生们重视心理健康。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常见心理问题及应对方法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介绍一些常见的心理问题及应对方法，如焦虑、抑郁等。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心理调适技巧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分享一些心理调适技巧，如放松训练、积极心态培养等，帮助学生更好地应对心理问题。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本次心理健康普查共有500名学生参与，参与率达到95%。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共收集有效数据470份，数据质量较高，为后续分析提供了有力支持。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通过班级微信群、宣传海报等多种方式进行宣传，提高了学生的参与度和知晓率。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普查参与情况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64" r="173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887" r="17887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63" r="1286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根据普查完成情况和答题质量，评选出10名表现优秀的学生，并颁发荣誉证书。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06577" y="4602766"/>
            <a:ext cx="832294" cy="609981"/>
          </a:xfrm>
          <a:custGeom>
            <a:rect l="l" t="t" r="r" b="b"/>
            <a:pathLst>
              <a:path w="4433135" h="3249065">
                <a:moveTo>
                  <a:pt x="1383752" y="867104"/>
                </a:moveTo>
                <a:cubicBezTo>
                  <a:pt x="1340842" y="867128"/>
                  <a:pt x="1298245" y="867404"/>
                  <a:pt x="1258108" y="868142"/>
                </a:cubicBezTo>
                <a:cubicBezTo>
                  <a:pt x="1226200" y="868728"/>
                  <a:pt x="1200798" y="897345"/>
                  <a:pt x="1210263" y="944893"/>
                </a:cubicBezTo>
                <a:cubicBezTo>
                  <a:pt x="1255501" y="1172141"/>
                  <a:pt x="1399244" y="1917234"/>
                  <a:pt x="1459057" y="2196531"/>
                </a:cubicBezTo>
                <a:cubicBezTo>
                  <a:pt x="1517533" y="2469589"/>
                  <a:pt x="1583985" y="2577827"/>
                  <a:pt x="1733368" y="2583239"/>
                </a:cubicBezTo>
                <a:cubicBezTo>
                  <a:pt x="1882751" y="2588652"/>
                  <a:pt x="1965151" y="2586683"/>
                  <a:pt x="2049146" y="2583239"/>
                </a:cubicBezTo>
                <a:cubicBezTo>
                  <a:pt x="2114849" y="2580546"/>
                  <a:pt x="2126761" y="2578319"/>
                  <a:pt x="2103371" y="2456304"/>
                </a:cubicBezTo>
                <a:cubicBezTo>
                  <a:pt x="2054855" y="2203216"/>
                  <a:pt x="1887410" y="1326877"/>
                  <a:pt x="1832248" y="1054116"/>
                </a:cubicBezTo>
                <a:cubicBezTo>
                  <a:pt x="1820648" y="996757"/>
                  <a:pt x="1822680" y="866667"/>
                  <a:pt x="1720610" y="868142"/>
                </a:cubicBezTo>
                <a:cubicBezTo>
                  <a:pt x="1669576" y="868880"/>
                  <a:pt x="1594087" y="868142"/>
                  <a:pt x="1511289" y="867589"/>
                </a:cubicBezTo>
                <a:cubicBezTo>
                  <a:pt x="1469890" y="867313"/>
                  <a:pt x="1426663" y="867082"/>
                  <a:pt x="1383752" y="867104"/>
                </a:cubicBezTo>
                <a:close/>
                <a:moveTo>
                  <a:pt x="146071" y="0"/>
                </a:moveTo>
                <a:lnTo>
                  <a:pt x="882914" y="0"/>
                </a:lnTo>
                <a:lnTo>
                  <a:pt x="880954" y="74488"/>
                </a:lnTo>
                <a:cubicBezTo>
                  <a:pt x="891949" y="230061"/>
                  <a:pt x="977510" y="377571"/>
                  <a:pt x="1122741" y="461420"/>
                </a:cubicBezTo>
                <a:cubicBezTo>
                  <a:pt x="1355110" y="595579"/>
                  <a:pt x="1652240" y="515962"/>
                  <a:pt x="1786399" y="283593"/>
                </a:cubicBezTo>
                <a:lnTo>
                  <a:pt x="1950131" y="0"/>
                </a:lnTo>
                <a:lnTo>
                  <a:pt x="2992123" y="0"/>
                </a:lnTo>
                <a:lnTo>
                  <a:pt x="2975391" y="34734"/>
                </a:lnTo>
                <a:cubicBezTo>
                  <a:pt x="2896672" y="220847"/>
                  <a:pt x="2853142" y="425466"/>
                  <a:pt x="2853142" y="640253"/>
                </a:cubicBezTo>
                <a:cubicBezTo>
                  <a:pt x="2853142" y="693950"/>
                  <a:pt x="2855863" y="747011"/>
                  <a:pt x="2861174" y="799307"/>
                </a:cubicBezTo>
                <a:lnTo>
                  <a:pt x="2870542" y="860687"/>
                </a:lnTo>
                <a:lnTo>
                  <a:pt x="2849298" y="859746"/>
                </a:lnTo>
                <a:cubicBezTo>
                  <a:pt x="2785069" y="857540"/>
                  <a:pt x="2699546" y="856201"/>
                  <a:pt x="2617108" y="855875"/>
                </a:cubicBezTo>
                <a:cubicBezTo>
                  <a:pt x="2580470" y="855730"/>
                  <a:pt x="2544440" y="855786"/>
                  <a:pt x="2511161" y="856055"/>
                </a:cubicBezTo>
                <a:cubicBezTo>
                  <a:pt x="2466789" y="856415"/>
                  <a:pt x="2427307" y="857152"/>
                  <a:pt x="2397787" y="858300"/>
                </a:cubicBezTo>
                <a:cubicBezTo>
                  <a:pt x="2279708" y="862892"/>
                  <a:pt x="2261098" y="953733"/>
                  <a:pt x="2267900" y="1007867"/>
                </a:cubicBezTo>
                <a:cubicBezTo>
                  <a:pt x="2330617" y="1506995"/>
                  <a:pt x="2441738" y="2400541"/>
                  <a:pt x="2452890" y="2491724"/>
                </a:cubicBezTo>
                <a:cubicBezTo>
                  <a:pt x="2464042" y="2582907"/>
                  <a:pt x="2468634" y="2577660"/>
                  <a:pt x="2523737" y="2594059"/>
                </a:cubicBezTo>
                <a:lnTo>
                  <a:pt x="2783511" y="2590123"/>
                </a:lnTo>
                <a:cubicBezTo>
                  <a:pt x="2840561" y="2589259"/>
                  <a:pt x="2834023" y="2573068"/>
                  <a:pt x="2846486" y="2479916"/>
                </a:cubicBezTo>
                <a:cubicBezTo>
                  <a:pt x="2855055" y="2415875"/>
                  <a:pt x="2930735" y="1783074"/>
                  <a:pt x="2980514" y="1369603"/>
                </a:cubicBezTo>
                <a:lnTo>
                  <a:pt x="2991426" y="1279059"/>
                </a:lnTo>
                <a:lnTo>
                  <a:pt x="3040898" y="1381756"/>
                </a:lnTo>
                <a:cubicBezTo>
                  <a:pt x="3112742" y="1514009"/>
                  <a:pt x="3203207" y="1634678"/>
                  <a:pt x="3308774" y="1740245"/>
                </a:cubicBezTo>
                <a:lnTo>
                  <a:pt x="3336412" y="1765365"/>
                </a:lnTo>
                <a:lnTo>
                  <a:pt x="3296438" y="1973342"/>
                </a:lnTo>
                <a:cubicBezTo>
                  <a:pt x="3256989" y="2178844"/>
                  <a:pt x="3222071" y="2361396"/>
                  <a:pt x="3203877" y="2456304"/>
                </a:cubicBezTo>
                <a:cubicBezTo>
                  <a:pt x="3180486" y="2578319"/>
                  <a:pt x="3192398" y="2580546"/>
                  <a:pt x="3258102" y="2583239"/>
                </a:cubicBezTo>
                <a:cubicBezTo>
                  <a:pt x="3342096" y="2586683"/>
                  <a:pt x="3424497" y="2588652"/>
                  <a:pt x="3573880" y="2583239"/>
                </a:cubicBezTo>
                <a:cubicBezTo>
                  <a:pt x="3723264" y="2577827"/>
                  <a:pt x="3789714" y="2469589"/>
                  <a:pt x="3848192" y="2196531"/>
                </a:cubicBezTo>
                <a:cubicBezTo>
                  <a:pt x="3851930" y="2179075"/>
                  <a:pt x="3855996" y="2159800"/>
                  <a:pt x="3860345" y="2138945"/>
                </a:cubicBezTo>
                <a:lnTo>
                  <a:pt x="3868876" y="2097649"/>
                </a:lnTo>
                <a:lnTo>
                  <a:pt x="3946171" y="2125939"/>
                </a:lnTo>
                <a:cubicBezTo>
                  <a:pt x="4092305" y="2171392"/>
                  <a:pt x="4247676" y="2195877"/>
                  <a:pt x="4408766" y="2195877"/>
                </a:cubicBezTo>
                <a:lnTo>
                  <a:pt x="4433135" y="2194647"/>
                </a:lnTo>
                <a:lnTo>
                  <a:pt x="4229977" y="2999465"/>
                </a:lnTo>
                <a:cubicBezTo>
                  <a:pt x="4192585" y="3135255"/>
                  <a:pt x="4084504" y="3248248"/>
                  <a:pt x="3976107" y="3247430"/>
                </a:cubicBezTo>
                <a:cubicBezTo>
                  <a:pt x="3103632" y="3240841"/>
                  <a:pt x="1474260" y="3253335"/>
                  <a:pt x="1337046" y="3247430"/>
                </a:cubicBezTo>
                <a:cubicBezTo>
                  <a:pt x="1199831" y="3241526"/>
                  <a:pt x="1075123" y="3182143"/>
                  <a:pt x="1035944" y="3023080"/>
                </a:cubicBezTo>
                <a:cubicBezTo>
                  <a:pt x="943259" y="2646780"/>
                  <a:pt x="638350" y="1461446"/>
                  <a:pt x="507540" y="904676"/>
                </a:cubicBezTo>
                <a:lnTo>
                  <a:pt x="501007" y="876408"/>
                </a:lnTo>
                <a:lnTo>
                  <a:pt x="146071" y="876408"/>
                </a:lnTo>
                <a:cubicBezTo>
                  <a:pt x="65398" y="876408"/>
                  <a:pt x="0" y="811010"/>
                  <a:pt x="0" y="730337"/>
                </a:cubicBezTo>
                <a:lnTo>
                  <a:pt x="0" y="146071"/>
                </a:lnTo>
                <a:cubicBezTo>
                  <a:pt x="0" y="65398"/>
                  <a:pt x="65398" y="0"/>
                  <a:pt x="14607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8000000">
            <a:off x="7035165" y="4412837"/>
            <a:ext cx="403955" cy="124778"/>
          </a:xfrm>
          <a:prstGeom prst="roundRect">
            <a:avLst>
              <a:gd name="adj" fmla="val 50000"/>
            </a:avLst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3600000" flipH="1">
            <a:off x="7446073" y="4324921"/>
            <a:ext cx="200978" cy="124778"/>
          </a:xfrm>
          <a:custGeom>
            <a:rect l="l" t="t" r="r" b="b"/>
            <a:pathLst>
              <a:path w="1070472" h="664814">
                <a:moveTo>
                  <a:pt x="1013702" y="146555"/>
                </a:moveTo>
                <a:cubicBezTo>
                  <a:pt x="953966" y="58134"/>
                  <a:pt x="852804" y="0"/>
                  <a:pt x="738065" y="0"/>
                </a:cubicBezTo>
                <a:lnTo>
                  <a:pt x="0" y="0"/>
                </a:lnTo>
                <a:lnTo>
                  <a:pt x="4980" y="17857"/>
                </a:lnTo>
                <a:cubicBezTo>
                  <a:pt x="49918" y="216899"/>
                  <a:pt x="54365" y="420356"/>
                  <a:pt x="21373" y="616834"/>
                </a:cubicBezTo>
                <a:lnTo>
                  <a:pt x="10941" y="664814"/>
                </a:lnTo>
                <a:lnTo>
                  <a:pt x="738065" y="664814"/>
                </a:lnTo>
                <a:cubicBezTo>
                  <a:pt x="921648" y="664814"/>
                  <a:pt x="1070472" y="515990"/>
                  <a:pt x="1070472" y="332407"/>
                </a:cubicBezTo>
                <a:cubicBezTo>
                  <a:pt x="1070472" y="263563"/>
                  <a:pt x="1049544" y="199608"/>
                  <a:pt x="1013702" y="14655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99509" y="4488180"/>
            <a:ext cx="469678" cy="469678"/>
          </a:xfrm>
          <a:custGeom>
            <a:rect l="l" t="t" r="r" b="b"/>
            <a:pathLst>
              <a:path w="2501616" h="2501616">
                <a:moveTo>
                  <a:pt x="1250808" y="432015"/>
                </a:moveTo>
                <a:cubicBezTo>
                  <a:pt x="1142318" y="432015"/>
                  <a:pt x="1054370" y="519963"/>
                  <a:pt x="1054370" y="628453"/>
                </a:cubicBezTo>
                <a:lnTo>
                  <a:pt x="1054370" y="1086456"/>
                </a:lnTo>
                <a:lnTo>
                  <a:pt x="628453" y="1086456"/>
                </a:lnTo>
                <a:cubicBezTo>
                  <a:pt x="519963" y="1086456"/>
                  <a:pt x="432015" y="1174404"/>
                  <a:pt x="432015" y="1282894"/>
                </a:cubicBezTo>
                <a:cubicBezTo>
                  <a:pt x="432015" y="1391384"/>
                  <a:pt x="519963" y="1479332"/>
                  <a:pt x="628453" y="1479332"/>
                </a:cubicBezTo>
                <a:lnTo>
                  <a:pt x="1054370" y="1479332"/>
                </a:lnTo>
                <a:lnTo>
                  <a:pt x="1054370" y="1873163"/>
                </a:lnTo>
                <a:cubicBezTo>
                  <a:pt x="1054370" y="1981653"/>
                  <a:pt x="1142318" y="2069601"/>
                  <a:pt x="1250808" y="2069601"/>
                </a:cubicBezTo>
                <a:cubicBezTo>
                  <a:pt x="1359298" y="2069601"/>
                  <a:pt x="1447246" y="1981653"/>
                  <a:pt x="1447246" y="1873163"/>
                </a:cubicBezTo>
                <a:lnTo>
                  <a:pt x="1447246" y="1479332"/>
                </a:lnTo>
                <a:lnTo>
                  <a:pt x="1873163" y="1479332"/>
                </a:lnTo>
                <a:cubicBezTo>
                  <a:pt x="1981653" y="1479332"/>
                  <a:pt x="2069601" y="1391384"/>
                  <a:pt x="2069601" y="1282894"/>
                </a:cubicBezTo>
                <a:cubicBezTo>
                  <a:pt x="2069601" y="1174404"/>
                  <a:pt x="1981653" y="1086456"/>
                  <a:pt x="1873163" y="1086456"/>
                </a:cubicBezTo>
                <a:lnTo>
                  <a:pt x="1447246" y="1086456"/>
                </a:lnTo>
                <a:lnTo>
                  <a:pt x="1447246" y="628453"/>
                </a:lnTo>
                <a:cubicBezTo>
                  <a:pt x="1447246" y="519963"/>
                  <a:pt x="1359298" y="432015"/>
                  <a:pt x="1250808" y="432015"/>
                </a:cubicBezTo>
                <a:close/>
                <a:moveTo>
                  <a:pt x="1250808" y="0"/>
                </a:moveTo>
                <a:cubicBezTo>
                  <a:pt x="1941610" y="0"/>
                  <a:pt x="2501616" y="560006"/>
                  <a:pt x="2501616" y="1250808"/>
                </a:cubicBezTo>
                <a:cubicBezTo>
                  <a:pt x="2501616" y="1941610"/>
                  <a:pt x="1941610" y="2501616"/>
                  <a:pt x="1250808" y="2501616"/>
                </a:cubicBezTo>
                <a:cubicBezTo>
                  <a:pt x="560006" y="2501616"/>
                  <a:pt x="0" y="1941610"/>
                  <a:pt x="0" y="1250808"/>
                </a:cubicBezTo>
                <a:cubicBezTo>
                  <a:pt x="0" y="560006"/>
                  <a:pt x="560006" y="0"/>
                  <a:pt x="125080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对普查组织得力、团队协作精神好的班级进行表彰，颁发优秀组织奖。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个人表彰</a:t>
            </a:r>
          </a:p>
        </p:txBody>
      </p:sp>
      <p:cxnSp>
        <p:nvCxnSpPr>
          <p:cNvPr id="22" name="Connector 22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3" name="TextBox 23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团队表彰</a:t>
            </a:r>
          </a:p>
        </p:txBody>
      </p:sp>
      <p:cxnSp>
        <p:nvCxnSpPr>
          <p:cNvPr id="24" name="Connector 24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优秀个人/团队表彰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https://d.book118.com/246242011054010100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2024-09-24T07:31:57.500</cp:lastPrinted>
  <dcterms:created xsi:type="dcterms:W3CDTF">2024-09-23T23:31:57Z</dcterms:created>
  <dcterms:modified xsi:type="dcterms:W3CDTF">2024-09-23T23:31:59Z</dcterms:modified>
</cp:coreProperties>
</file>