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F483B3-DF85-459E-9520-F1497FDAA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BFCE40-04E6-45AD-A646-9038FD95E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E8C373-6C30-44F9-A002-F245D1745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A44C3A-5004-4C69-9D42-4D3FBDD5AE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DEA503-C708-4506-B7D3-AAA14E66D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3C513A-A90A-463B-8EDA-E1937B6154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FE9935-5BCE-4669-A93C-60456A346A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E33533-4296-47B3-92C4-EAFC7BB77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BA000-ED5D-4484-8D0F-AD621E9506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F20AB-D54B-439E-9F34-8D57E4942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6EFD3-B2E1-418C-8FAE-F62725A93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000640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心理咨询与治疗第2版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心理咨询与治疗的基本概念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心理咨询的主要理论与方法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心理咨询的过程与技巧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心理治疗的实践与应用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心理咨询与治疗的未来发展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心理咨询与治疗的基本概念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27" b="27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心理咨询是一种专业性的帮助过程，通过与咨询师建立合作关系，个体能够更好地认识自我、发展潜能，解决生活中的困扰和问题。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帮助个体实现自我成长、提高应对压力和困难的能力、改善人际关系、增强心理健康。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心理咨询的定义与目的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心理咨询目的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心理咨询定义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强调个体潜意识的心理过程对行为的影响，通过揭示内在的心理冲突来促进心理成长。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心理动力学原理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人本主义原理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行为主义原理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关注个体的内在需求和价值，强调自我实现和潜能发挥，通过建立良好的人际关系来促进个体成长。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认为行为是环境刺激的结果，通过学习新的行为模式和消除不良行为习惯来改善心理状态。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心理治疗的基本原理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心理咨询与治疗的联系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两者都关注个体的心理健康和成长，都采用心理学原理和方法来解决问题。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心理咨询与治疗的不同点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心理咨询更侧重于发展性和预防性的目标，而心理治疗则更关注解决心理障碍和疾病。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心理咨询与治疗的关系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心理咨询的主要理论与方法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精神分析疗法强调深入探索来访者的潜意识，解决深层次的心理问题。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精神分析疗法是由奥地利心理学家弗洛伊德创立的一种心理咨询方法。它认为人的心理问题源于潜意识中的冲突和压抑，因此治疗重点在于通过自由联想、释梦、移情与反移情分析等手段，深入探索来访者的潜意识，解决深层次的心理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行为疗法关注的是通过学习和训练改变不良行为习惯。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为疗法是一种基于行为学习理论的咨询方法，它认为人的不良行为习惯可以通过特定的学习过程得到改变。行为疗法通过系统地应用各种行为干预技术，如厌恶疗法、代币法、暴露疗法等，帮助来访者克服不良行为习惯，建立新的适应性的行为模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人本主义疗法强调人的自我实现和自我成长。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人本主义疗法是一种强调人的自我实现和自我成长的咨询方法。它认为每个人都有潜在的积极能量和成长动力，治疗师的任务是提供一个安全、接纳的环境，让来访者能够自由地表达自己，发现自己的内在力量，并朝着自我实现的方向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认知疗法关注的是改变不良的思维模式和行为习惯。</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知疗法是一种关注改变不良的思维模式和行为习惯的咨询方法。它认为人的情绪和行为问题往往是由不合理的思维模式和信念所引起的，因此治疗重点在于帮助来访者识别和改变这些不合理的思维模式和信念，建立新的适应性思维模式和行为习惯。</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心理咨询的过程与技巧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咨询师应通过真诚、耐心和尊重的态度，建立起与来访者之间的信任关系。</a:t>
            </a:r>
          </a:p>
        </p:txBody>
      </p:sp>
      <p:pic>
        <p:nvPicPr>
          <p:cNvPr id="5" name="Picture 5"/>
          <p:cNvPicPr>
            <a:picLocks noChangeAspect="1"/>
          </p:cNvPicPr>
          <p:nvPr/>
        </p:nvPicPr>
        <p:blipFill>
          <a:blip r:embed="rId2"/>
          <a:srcRect t="5005" b="500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647" r="1364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941" r="14941"/>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建立信任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在初次咨询时，咨询师应与来访者共同明确咨询目标和期望。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确定咨询目标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根据咨询目标，咨询师与来访者共同制定咨询计划，包括咨询时间、频率和持续时间等。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安排咨询计划</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建立咨询关系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https://d.book118.com/247000064021006030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2024-09-01T14:22:44.113</cp:lastPrinted>
  <dcterms:created xsi:type="dcterms:W3CDTF">2024-09-01T06:22:44Z</dcterms:created>
  <dcterms:modified xsi:type="dcterms:W3CDTF">2024-09-01T06:22:45Z</dcterms:modified>
</cp:coreProperties>
</file>