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E3912-B194-4877-9D04-EACB2071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A3B74-B28D-4E03-BDC5-1A33AA3CA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0FD99-8F33-4EFD-92BB-E9D5FC36E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CBB1D-55AC-4FDD-941F-7982CB61B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9899C-7DBF-427B-8A6F-9720514CE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CC7753-8A83-4F8A-AD11-C73A088F6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5FC619-4E12-40F5-A6C8-72E1DC93D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1779C-D611-40C2-BC9D-CACC686D0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54F62-B53D-4EF8-ABBD-79636B0FA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CE794-3EE6-4DD2-B3CB-AE82F1AC0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D6148-C80B-4287-97CF-8A922EBB1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0212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护理面试化妆培训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护理面试化妆技巧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面试礼仪与形象塑造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护理面试化妆培训总结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通过化妆技巧，提升个人形象，展现专业、自信的气质。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792" r="2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提高面试成功率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适应职场需求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恰当的妆容能够给面试官留下良好的第一印象，增加面试成功的机会。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在职场中，恰当的妆容是职业素养的体现，也是对同事和客户的尊重。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学习如何打粉底、画眼线和唇膏等基础化妆技巧。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掌握基础化妆技巧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通过化妆技巧，提升个人气质，展现自信、优雅的形象。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提升个人气质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了解不同场合的妆容规范，如日常妆、晚宴妆等。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了解职场妆容规范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学习如何选择适合自己的化妆品，以及如何正确使用化妆品。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学习化妆品选择与使用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护理面试化妆技巧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保持脸部清洁，使用保湿产品为肌肤打底，使妆容更加服帖自然。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清洁与保湿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选择与肤色相近的粉底液，均匀涂抹于脸部，打造无瑕肌肤。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粉底选择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针对黑眼圈、痘痘等瑕疵，使用遮瑕产品进行局部遮盖，使肌肤看起来更加完美。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遮瑕技巧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基础化妆技巧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使用轻薄的底妆产品，避免妆感过厚，保持肌肤自然呼吸。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轻薄底妆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选择大地色系眼影，轻轻晕染眼部轮廓，再刷上自然纤长的睫毛膏。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自然眼妆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选择裸色或粉色唇膏，打造自然唇色，避免过于鲜艳或浓重的颜色。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自然唇妆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自然妆容技巧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根据自身面部特点，突出优点，如明亮的眼睛、微笑的唇角等。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简洁大方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妆容要简洁、大方、得体，避免过于浓重或夸张的妆容。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保持妆容清新、自然，避免脱妆或晕妆，随时保持最佳状态。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面试妆容要点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面试礼仪与形象塑造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https://d.book118.com/247002126014006051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2024-09-23T22:38:55.728</cp:lastPrinted>
  <dcterms:created xsi:type="dcterms:W3CDTF">2024-09-23T14:38:55Z</dcterms:created>
  <dcterms:modified xsi:type="dcterms:W3CDTF">2024-09-23T14:38:57Z</dcterms:modified>
</cp:coreProperties>
</file>