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547C-80CD-434E-8B46-F2C73E7B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B76A7-B899-4A71-8F85-23889D30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5BB92-2506-4C4A-A7F8-42CF3EF1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CEB14-ACFF-4BFE-82FB-3D226D3BE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9B4BA-1327-4D42-AE5F-FD77F05A1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BB2F4-4F3E-44E4-AFAE-1C63D496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6F50E-62FF-4B53-B42E-864AB97F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B7C36-9267-4ACD-A814-BE5A8A164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F36DD-6149-449B-9B2B-355940151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C26C8-2F37-4D52-AE83-C9550DB6B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6E73D-6A51-4E8E-A20C-C7C75D69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04063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公司危化品管理中的安全措施与工艺改进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安全措施在危化品管理中的应用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工艺改进在危化品管理中的作用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安全措施与工艺改进的互动关系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案例分析：某公司危化品管理经验分享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指具有易燃、易爆、有毒、有害和放射性等物质，在运输装卸、生产储存、使用过程中，容易造成人身伤亡和财产损毁而需要特别防护的物品。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根据危险性质不同，危化品可分为爆炸品、压缩气体和液化气体、易燃液体、易燃固体、自燃物品和遇湿易燃物品、氧化剂和有机过氧化物、毒害品和感染性物品、放射性物品、腐蚀品等。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92" r="21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59" r="336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《危险化学品安全管理条例》等法规对危化品的生产、储存、使用、经营和运输等方面进行了详细规定。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联合国《关于危险货物运输的建议书》等国际标准对危化品的分类、标识、包装、运输等环节制定了统一规范。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危化品管理法规及标准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目前，许多企业已经建立了危化品管理制度，但在实际执行中仍存在诸多漏洞和不足，如管理不规范、监管不到位等。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随着危化品种类和数量的不断增加，企业面临着越来越大的安全压力。同时，新技术和新工艺的应用也对危化品管理提出了更高的要求。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企业危化品管理现状与挑战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安全措施在危化品管理中的应用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建设防火墙、防爆门等，确保危化品存储区域的安全。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防火防爆设施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泄漏应急处理设施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配备泄漏应急处理装置，如吸附材料、中和剂等，以便在发生泄漏时迅速采取措施。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在危化品存储和使用区域设置明显的安全警示标识，提醒员工注意安全。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安全设施建设与完善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制定详细的危化品操作规范，包括搬运、存储、使用等各个环节的注意事项。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对员工进行危化品安全操作培训，确保他们掌握正确的操作技能和安全意识；定期对员工进行考核，评估其操作水平。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操作记录与监控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要求员工在操作危化品时做好记录，以便追踪和管理；同时，通过监控系统对危化品存储和使用区域进行实时监控，确保安全。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81" b="36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针对可能发生的危化品事故，制定相应的应急预案，明确应急组织、通讯联络、现场处置等方面的措施。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应急演练实施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定期组织员工进行危化品应急演练，提高员工的应急处置能力和协同配合能力。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应急资源储备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储备必要的应急资源，如应急照明、呼吸器、防护服等，以便在事故发生时迅速响应。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工艺改进在危化品管理中的作用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通过重新设计或调整生产流程，减少危化品的使用量、降低废弃物产生和能源消耗，提高生产效率。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采用先进的生产设备和自动化控制系统，提高设备的安全性和稳定性，减少人为操作失误。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工艺流程优化与设备升级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制定更加严格的操作规程，明确操作步骤和注意事项，降低操作过程中的风险。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加强员工的安全意识和操作技能培训，提高员工的安全素质和应急处理能力。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操作方法改进与技能培训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https://d.book118.com/247004063040006025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2024-08-29T16:10:30.418</cp:lastPrinted>
  <dcterms:created xsi:type="dcterms:W3CDTF">2024-08-29T08:10:30Z</dcterms:created>
  <dcterms:modified xsi:type="dcterms:W3CDTF">2024-08-29T08:10:32Z</dcterms:modified>
</cp:coreProperties>
</file>