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38D4D-A067-42B6-AA3D-47FA838EE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05960-FE1B-4790-B3AB-AFB656C89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09015-D736-405F-A552-637BB10ED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4EFF7-6EC6-462F-9122-507FCA9A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866ABE-635D-40EA-AA73-87763E677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23E49-278D-46CE-8A03-C2ED98702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C62D0-4426-429D-AAA9-B198C73B0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0F8E9-1BAA-4515-ABF0-2BE6499C6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7BF4B-4F58-43D3-8C36-2B15BE0E8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826A0-3CC0-4A9A-8943-4F59965AF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A8EFE-26AB-4AC4-A1FD-B9C31756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06021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机电设备系统安装及调试_04机电设备系统安装及调试概述及成品检测工作站安装调试实例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机电设备系统安装及调试概述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成品检测工作站简介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机电设备系统安装步骤与注意事项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成品检测工作站安装调试实例分析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机电设备系统安装质量评估标准与方法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机电设备系统安装及调试概述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机电设备系统安装及调试是指对各类机电设备进行安装、连接、配置和调试，以确保设备能够按照设计要求正常运行的过程。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确保机电设备系统安全、稳定、高效地运行，满足生产或使用的需求。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适用于工业、民用、商用等各个领域中的机电设备系统的安装和调试。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包括各类机电设备，如电动机、发电机、变压器、开关设备、控制系统等。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前期准备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熟悉设备技术资料，了解设备性能、结构特点、安装要求等；准备安装工具和材料。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基础施工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按照设计要求进行设备基础的施工，包括基础的开挖、浇筑、养护等。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设备就位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将设备运输到指定位置，并进行就位调整，确保设备水平度、垂直度等满足要求。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连接与配置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进行设备的机械连接、电气连接、管道连接等，以及控制系统的配置和调试。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试运行与调整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启动设备进行试运行，观察设备运行状况，对发现的问题进行调整和优化。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验收与交付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组织相关人员进行设备验收，确认设备性能、安全等方面符合要求后交付使用。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安装调试流程简介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成品检测工作站简介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成品检测工作站构成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包括传送带、定位装置、夹持装置等，用于将待检测产品输送到检测位置并保持稳定。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以PLC或工业计算机为核心，对机械设备和传感器进行精确控制，实现自动化检测流程。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采用光电、压力、位移等多种传感器，对待检测产品的各项参数进行实时采集。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对采集到的数据进行处理、分析、存储和显示，提供检测结果和统计分析报表。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通过机械设备将待检测产品输送到检测位置，传感器对待检测产品的各项参数进行实时采集，控制系统对采集到的数据进行处理和分析，最终由数据处理系统输出检测结果和统计分析报表。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实现对待检测产品的自动化、快速、准确的检测，提高生产效率和产品质量。同时，通过对检测数据的分析和挖掘，可以为企业的生产管理和质量控制提供有力支持。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直接集成在生产线上，实现生产过程中的实时检测，适用于大批量生产环境。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在线式检测工作站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离线式检测工作站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便携式检测工作站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智能化检测工作站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独立于生产线之外，对待检测产品进行批量检测，适用于小批量生产或研发试验环境。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具有轻便、易携带的特点，适用于现场检测或移动式生产环境。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采用先进的机器视觉、深度学习等技术，实现更高精度和更智能化的检测。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机电设备系统安装步骤与注意事项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97" b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对即将安装的设备进行外观检查，确保设备完好无损，附件齐全。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仔细阅读设备安装图纸，了解设备结构、安装尺寸、连接方式等关键信息。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根据安装需要，提前准备好相应的工具，如螺丝刀、扳手、万用表等。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设备就位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将设备按照图纸要求放置在指定位置，注意设备的方向和位置要准确。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设备固定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根据设备类型和安装要求，选择合适的固定方式，如螺栓固定、焊接固定等，确保设备稳定可靠。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设备就位与固定方法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812" r="23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连接管路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根据图纸要求，将设备的进出口与相应的管路连接起来，注意管路的走向和连接方式要正确。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电缆布置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将设备的电源线和信号线按照图纸要求进行布置和连接，注意电缆的规格和接线方式要符合规范。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连接管路与电缆布置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https://d.book118.com/247006021053006040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2024-09-12T16:48:37.204</cp:lastPrinted>
  <dcterms:created xsi:type="dcterms:W3CDTF">2024-09-12T08:48:37Z</dcterms:created>
  <dcterms:modified xsi:type="dcterms:W3CDTF">2024-09-12T08:48:39Z</dcterms:modified>
</cp:coreProperties>
</file>