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9BE4D-0F6F-4B62-8153-011F12776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B4667-649D-4024-8670-F74AF62F5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D33CE-AC01-4641-8B85-53C00B8B0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94012-74BD-4C28-9477-DA251BC3D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8DDCEE-7D07-492F-8C41-137DEFA0E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2DEBA5-39D6-4FE1-A819-1F71FC2FE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B042D1-C726-4FAB-9FB9-206D20148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D346A-CD5E-49C8-A3D8-45FB52C3D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F9F23-A0DF-4E7B-B178-2AF67BD3D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1F716-4FC4-43CC-AE5B-743E78C17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B2B14-88B6-48E6-A056-42CC53974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10066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5001820" y="4668779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85953" y="5186675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870591" y="1606865"/>
            <a:ext cx="8489914" cy="22203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ERP企业管理系统介绍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企业资源计划（ERP）原理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关键模块详解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实施方法与步骤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ERP系统概述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ERP（Enterprise Resource Planning，企业资源计划）是一种集成化的信息管理系统，旨在通过整合和优化企业内外部资源，提高企业运营效率和竞争力。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P系统起源于20世纪90年代初，经历了从物料需求计划（MRP）到制造资源计划（MRPII）再到企业资源计划（ERP）的演变过程。随着计算机技术和网络技术的发展，ERP系统不断升级和完善，逐渐成为企业现代化管理的重要工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ERP系统涵盖了企业的各个业务领域，包括财务管理、采购管理、销售管理、库存管理、生产管理、人力资源管理等。其主要功能包括数据集成、流程优化、决策支持等。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ERP系统的特点包括集成性、实时性、灵活性、可扩展性等。它能够实现企业资源的优化配置和共享，提高企业运营效率和响应市场变化的能力。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9678" r="1967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ERP系统适用于各种规模和行业的企业，特别是那些需要整合和优化内外部资源、提高运营效率的企业。例如，制造业、零售业、批发业、服务业等。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ERP系统的优势在于它能够帮助企业实现资源的优化配置和共享，提高企业运营效率和竞争力。同时，它还能够降低企业运营成本、提高决策效率、加强企业内部协作和沟通等。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企业资源计划（ERP）原理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通过对企业现有业务流程进行详细分析，识别出流程中的瓶颈和问题，为重组和优化提供依据。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根据分析结果，对企业业务流程进行重新设计，消除浪费和不必要的环节，提高流程效率。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业务流程重组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在重组基础上，持续优化业务流程，实现流程自动化、标准化和智能化，提升企业整体运营效率。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业务流程重组与优化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建立完善的数据安全机制，确保数据的保密性、完整性和可用性，防止数据泄露和损坏。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通过ERP系统实现企业内部各个部门之间的数据集成，消除数据孤岛，确保数据的一致性和准确性。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在数据集成的基础上，实现数据的共享，使得企业内部各个部门能够及时获取所需数据，提高工作效率。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数据集成与共享机制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728" r="2072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通过ERP系统对企业运营过程进行实时动态监控，及时发现问题并采取措施，确保企业运营的稳定性和高效性。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实时动态监控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ERP系统提供强大的数据分析功能，为企业决策者提供准确、全面的数据支持，提高决策的科学性和有效性。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建立预警机制，对可能出现的风险进行提前预警，以便企业及时采取措施防范风险，保障企业的稳健发展。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实时动态监控与决策支持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关键模块详解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支持多币种、多会计期间、多账套管理，实现财务数据的高效、准确核算。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会计核算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提供预算编制、执行、分析等功能，帮助企业实现预算的全面管理。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通过对产品成本、项目成本等的核算和分析，帮助企业控制成本、提高盈利能力。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生成各类财务报表，如资产负债表、利润表、现金流量表等，为决策提供数据支持。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财务管理模块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建立供应商档案，评估供应商绩效，优化供应商选择。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支持从采购申请到采购订单的全流程管理，确保采购活动的顺利进行。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采购收货与质检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对采购物品进行收货登记和质量检验，确保采购物品符合要求。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采购结算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处理采购发票和付款事宜，实现与供应商之间的准确、及时结算。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采购管理模块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建立仓库档案，定义仓库属性，实现多仓库、多货位管理。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实时更新库存数据，提供库存查询、库存报警等功能，确保库存信息的准确性和及时性。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支持多种出入库业务类型，如采购入库、销售出库、生产领料等，实现出入库流程的规范化管理。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出入库管理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定期进行库存盘点，确保账实相符，及时发现并处理库存差异。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盘点管理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库存管理模块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制定生产计划，进行生产排程，确保生产活动的有序进行。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生产计划管理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下达生产订单，监控生产进度，确保生产按时完成。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生产订单管理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管理生产过程中的领料和退料活动，确保生产所需物料的及时供应和准确消耗。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生产领料与退料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核算生产成本，分析成本构成，为企业成本控制提供依据。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生产成本核算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生产管理模块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建立客户档案，评估客户信用等级和购买能力，优化客户选择和服务。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销售订单管理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接收客户订单，进行订单评审和确认，确保销售活动的顺利进行。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销售发货与收款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安排销售发货，处理销售发票和收款事宜，实现与客户之间的准确、及时结算。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销售分析与预测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分析销售数据和市场趋势，预测未来销售情况，为企业制定销售策略提供依据。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销售管理模块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https://d.book118.com/247010066012006036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2024-09-10T19:59:31.171</cp:lastPrinted>
  <dcterms:created xsi:type="dcterms:W3CDTF">2024-09-10T11:59:31Z</dcterms:created>
  <dcterms:modified xsi:type="dcterms:W3CDTF">2024-09-10T11:59:33Z</dcterms:modified>
</cp:coreProperties>
</file>