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FF1C8F-6CF2-4BAA-9601-E1F2ED76FC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EF48B8-1943-4A2D-B479-FB9CBA5D3B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F92ED8-C05E-47DD-BA13-0CD0654090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2E15207-E953-47EB-A6BC-C0EAC42267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AA069ED-82F8-4E5B-9A31-92CD60B2EE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A4B95BE-4D95-4782-8C3B-9AE766D042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E750BD3-BB6B-4999-B138-5551B8C56B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F78F972-8294-4FA9-AB15-E24F0278C1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92E0404-1BFA-4CCF-A41E-A77DB776BA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AE8812-D4DF-4734-8AFD-4E53A196EE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8BB916-FA26-4BC3-944A-D9D03884FC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47011135145006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四风问题专项整治报告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四风问题专项整治工作概述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四风问题专项整治工作实施情况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四风问题专项整治工作成效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四风问题专项整治工作总结和展望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四风问题专项整治工作概述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687" b="268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四风问题专项整治工作是在当前反腐倡廉形势下，针对形式主义、官僚主义、享乐主义和奢靡之风等不良风气进行的专项整治行动。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通过专项整治，纠正党员干部中存在的四风问题，促进党风廉政建设和反腐败斗争，树立良好的党风、政风和社会风气。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工作背景和目标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工作目标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工作背景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工作内容和范围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工作内容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对党员干部进行思想教育、自查自纠、监督检查、整改落实等环节，全面排查和纠正四风问题。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工作范围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覆盖各级党政机关、企事业单位和基层组织，对全体党员干部进行监督和检查。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采取自上而下、自下而上、上下结合的方式，通过听取汇报、查阅资料、实地检查等多种方式进行监督检查。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工作方法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制定工作方案、组织宣传动员、开展自查自纠、进行监督检查、整改落实等环节，确保专项整治工作取得实效。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工作步骤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工作方法和步骤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四风问题专项整治工作实施情况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纠正文山会海、检查过多过滥、过度留痕的问题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精简会议、文件，优化检查考核机制，减轻基层负担，提高工作效率。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125" r="2112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整治形式主义问题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解决不作为、乱作为、慢作为的问题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强化服务意识，提高服务效率，加强监督检查，严肃问责处理。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整治官僚主义问题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纠正追求个人享受、贪图安逸、奢侈浪费的问题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加强纪律教育，严格财务管理，落实节约措施，倡导勤俭节约的良好风气。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整治享乐主义问题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9632" y="2076770"/>
            <a:ext cx="1303226" cy="130322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05045" y="2076770"/>
            <a:ext cx="1347972" cy="134797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>
            <a:off x="2099221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1964092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纠正讲排场、比阔气、挥霍公款的问题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6516784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6381655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加强公款管理，规范公务消费，强化审计监督，严肃查处违规行为。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964092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1655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0" name="Freeform 10"/>
          <p:cNvSpPr/>
          <p:nvPr/>
        </p:nvSpPr>
        <p:spPr>
          <a:xfrm>
            <a:off x="10761443" y="2433168"/>
            <a:ext cx="635177" cy="635177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94451" y="2401589"/>
            <a:ext cx="653588" cy="65358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整治奢靡之风问题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四风问题专项整治工作成效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精简会议和文件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通过减少不必要的会议和文件，提高了工作效率，减轻了基层负担。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强化工作落实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加大工作落实力度，确保政策措施落地生根。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简化行政流程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优化行政流程，缩短审批时限，提高了行政效率。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整治形式主义问题的成效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https://d.book118.com/247011135145006054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2024-09-29T05:10:08.348</cp:lastPrinted>
  <dcterms:created xsi:type="dcterms:W3CDTF">2024-09-28T21:10:08Z</dcterms:created>
  <dcterms:modified xsi:type="dcterms:W3CDTF">2024-09-28T21:10:10Z</dcterms:modified>
</cp:coreProperties>
</file>