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29BA7-6AE6-4773-BFB3-D1DF1D877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6EB99-40F3-48DE-A393-EF219EC0A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D7C6E-9BAF-4544-B081-946B8C242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D8A14-0FFA-4B9E-B3EF-6F8393430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A5CDC7-9C07-4109-9313-130FBBCB7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290A31-696B-4A62-84EF-2E151A9A4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32F1B1-72F9-42CB-A811-BCCF3719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6AD5C3-D1D1-470B-9A80-9102E5481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E15EE3-3377-474E-9579-76B86788E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ABCD7-C90D-4F25-8D3C-4F17E6B3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DFA92-A052-4B40-8060-F788E2B2E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1202301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危化品特种作业人员安全操作中的溶液配制技巧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溶液配制基础知识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溶液配制过程中的风险控制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溶液配制技巧与实践经验分享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实验室安全与环保要求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溶液配制基础知识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溶液定义与组成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由至少两种物质组成的均一、稳定的混合物，被分散的物质（溶质）以分子或更小的质点分散于另一物质（溶剂）中。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溶液组成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包括溶质和溶剂两部分，其中溶质可以是固体、液体或气体，而溶剂通常是液体。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4" b="167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根据实验或生产需求选择合适的溶质，考虑其溶解度、稳定性及与溶剂的相互作用等因素。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根据溶质的性质选择合适的溶剂，要求溶剂对溶质有良好的溶解能力，且不影响溶质的化学性质。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溶质与溶剂选择原则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溶剂选择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溶质选择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表示溶质质量与溶液总质量之比，适用于固体和液体溶质。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质量百分比浓度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体积百分比浓度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125" r="3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摩尔浓度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表示溶质体积与溶液总体积之比，适用于气体溶质和液体溶质。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表示单位体积溶液中所含溶质的物质的量，适用于化学反应中的计算。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溶液浓度表示方法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饱和溶液和不饱和溶液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在一定温度下，溶质在溶剂中的溶解度达到最大值时形成的溶液称为饱和溶液；未达到最大值时形成的溶液称为不饱和溶液。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水溶液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以水为溶剂的溶液，具有广泛的溶解能力和良好的稳定性。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非水溶液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以有机溶剂为溶剂的溶液，具有特定的溶解能力和反应活性。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浓溶液和稀溶液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根据溶质在溶剂中的溶解度不同而区分的溶液类型，浓溶液具有较高的溶质含量和较强的反应活性。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常见溶液类型及其性质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危化品特种作业人员安全操作规范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资格要求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作业人员需持有有效的危化品特种作业操作证，具备相关岗位的专业知识和操作技能。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定期参加安全培训，了解危化品的性质、危害及防护措施，掌握安全操作规程和应急处置方法。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作业人员资格要求与培训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75" r="18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作业现场应配备完善的消防设施、安全警示标识和应急照明等设备。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根据危化品的性质采取相应的防护措施，如设置防毒面具、防护服、耐酸碱手套等。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现场安全设施及防护措施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根据危化品的毒性和挥发性，选择合适的防毒面具或空气呼吸器。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呼吸防护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穿戴符合要求的防护服，避免皮肤直接接触危化品。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身体防护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根据危化品的腐蚀性、毒性等特点，选用适当的耐酸碱手套或防化手套。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手部防护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250" r="2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熟悉应急预案，掌握应急处置方法，如发生泄漏、火灾等事故时，应立即采取相应措施，防止事故扩大。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报告制度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发现异常情况或事故时，应立即向上级报告，并按照规定的程序进行处置和记录。同时，要配合相关部门进行调查和处理。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应急处理措施及报告制度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溶液配制过程中的风险控制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在溶液配制前，应对所使用的危化品进行全面的风险评估，包括其毒性、易燃性、爆炸性、腐蚀性等特性，以及可能产生的危害后果和程度。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根据风险评估结果，制定相应的预防措施，如佩戴个人防护装备、保持通风良好、远离火源等，以降低事故发生的可能性。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风险评估与预防措施制定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在溶液配制过程中，要时刻注意识别危险源，如泄漏、飞溅、静电等，以便及时采取措施消除或控制。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对于无法立即消除的危险源，应采取有效的隔离措施，如使用防护屏、设置警戒线等，以防止人员接触和事故发生。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危险源识别及隔离技术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https://d.book118.com/247012023013006033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2024-09-06T06:31:56.652</cp:lastPrinted>
  <dcterms:created xsi:type="dcterms:W3CDTF">2024-09-05T22:31:56Z</dcterms:created>
  <dcterms:modified xsi:type="dcterms:W3CDTF">2024-09-05T22:31:58Z</dcterms:modified>
</cp:coreProperties>
</file>