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FFCFC3-D038-49D9-BE5E-466E0214A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0C8D9-5339-454C-8C1A-5BB0ADB72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5098CE-125A-4BA3-8BE8-FE134547A7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D34110-3B1D-4A80-B29F-7D66E73CD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3A7290-98AD-4261-A976-9D5610D704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21D83A-5203-4CDF-A598-9531FA8272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86C1EF-4FC9-4C69-AA00-73E0B42DA3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0615E7-7CA6-4E9A-88EF-8615DA8291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6E4365-2946-4B17-ACC3-3794E158E7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9B6FB8-BCB4-4747-B690-FEFD21EC7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7DE83B-ECCD-4FE8-853F-8405BFFB65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1506016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文学名篇的文化背景与社会内涵解读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文化背景解读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社会内涵剖析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文学手法与审美特征</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文化传承与社会影响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跨文化交流与比较视野</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
        <p:nvSpPr>
          <p:cNvPr id="25" name="TextBox 25"/>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深入了解文学名篇所反映的时代背景和社会环境，挖掘其中蕴含的文化内涵和人文精神。</a:t>
            </a:r>
          </a:p>
        </p:txBody>
      </p:sp>
      <p:sp>
        <p:nvSpPr>
          <p:cNvPr id="26" name="TextBox 26"/>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通过解读文学名篇，传承和弘扬优秀文化遗产，促进文化交流与互鉴。</a:t>
            </a:r>
          </a:p>
        </p:txBody>
      </p:sp>
      <p:sp>
        <p:nvSpPr>
          <p:cNvPr id="27" name="TextBox 27"/>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激发读者对文学艺术的热爱和兴趣，提高审美素养和文学鉴赏能力。</a:t>
            </a:r>
          </a:p>
        </p:txBody>
      </p:sp>
      <p:pic>
        <p:nvPicPr>
          <p:cNvPr id="28" name="Picture 28"/>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9" name="Picture 29"/>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0" name="Picture 30"/>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75" b="1667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文学名篇是指具有较高艺术成就、广泛传播和深远影响的文学作品，包括小说、诗歌、散文、戏剧等。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文学名篇的范围涵盖古今中外各个时期、不同民族和国家的文学作品，具有多样性和丰富性。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本课程主要选取具有代表性的中外文学名篇进行解读，兼顾不同体裁和风格，以展现世界文学的瑰丽多彩。</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文学名篇的定义与范围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文化背景解读</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不同时代的社会制度、思想观念、审美趣味等都会在文学作品中留下深刻的烙印。</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通过解读时代背景，可以更好地理解作品所表达的历史内涵和文化精神。</a:t>
            </a:r>
          </a:p>
        </p:txBody>
      </p:sp>
      <p:pic>
        <p:nvPicPr>
          <p:cNvPr id="7" name="Picture 7"/>
          <p:cNvPicPr>
            <a:picLocks noChangeAspect="1"/>
          </p:cNvPicPr>
          <p:nvPr/>
        </p:nvPicPr>
        <p:blipFill>
          <a:blip r:embed="rId2"/>
          <a:srcRect l="22638" r="22638"/>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626" r="962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2521" b="2252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文学名篇往往产生于特定的历史时代，时代背景对于作品的主题、情感和风格等有着深远的影响。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时代背景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地域文化</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地域文化是指不同地域所形成的独特文化传统和特色，包括自然景观、风土人情、民俗习惯等。</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文学名篇往往蕴含着丰富的地域文化元素，通过描绘特定地域的自然风光和人文景观，展现出独特的地域魅力。</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地域文化对于文学作品的人物塑造、情节构思和语言风格等也有着重要的影响。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民族传统</a:t>
              </a:r>
            </a:p>
          </p:txBody>
        </p:sp>
      </p:grpSp>
      <p:sp>
        <p:nvSpPr>
          <p:cNvPr id="27" name="AutoShape 27"/>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34" name="TextBox 3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35" name="TextBox 3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
        <p:nvSpPr>
          <p:cNvPr id="36" name="TextBox 36"/>
          <p:cNvSpPr txBox="1"/>
          <p:nvPr/>
        </p:nvSpPr>
        <p:spPr>
          <a:xfrm>
            <a:off x="1123806" y="2695965"/>
            <a:ext cx="2928915" cy="189181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民族传统是指一个民族在长期历史发展过程中所形成的独特文化传统和特色，包括语言文字、宗教信仰、价值观念等。</a:t>
            </a:r>
          </a:p>
        </p:txBody>
      </p:sp>
      <p:sp>
        <p:nvSpPr>
          <p:cNvPr id="37" name="TextBox 37"/>
          <p:cNvSpPr txBox="1"/>
          <p:nvPr/>
        </p:nvSpPr>
        <p:spPr>
          <a:xfrm>
            <a:off x="4591406" y="2684609"/>
            <a:ext cx="2924175" cy="19145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3">
                    <a:alpha val="100000"/>
                  </a:schemeClr>
                </a:solidFill>
                <a:latin typeface="Microsoft Yahei"/>
                <a:ea typeface="Microsoft Yahei"/>
                <a:cs typeface="Microsoft Yahei"/>
              </a:rPr>
              <a:t>文学名篇作为民族文化的重要组成部分，往往承载着民族传统的精髓和灵魂。</a:t>
            </a:r>
          </a:p>
        </p:txBody>
      </p:sp>
      <p:sp>
        <p:nvSpPr>
          <p:cNvPr id="38" name="TextBox 38"/>
          <p:cNvSpPr txBox="1"/>
          <p:nvPr/>
        </p:nvSpPr>
        <p:spPr>
          <a:xfrm>
            <a:off x="8170936" y="2684609"/>
            <a:ext cx="2924175" cy="1914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通过解读民族传统，可以更好地理解文学作品所表达的民族精神和文化内涵。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历史事件对于文学作品的主题选择、情感表达和审美价值等有着重要的影响。</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历史事件是指历史上发生的具有重要影响的事件，包括政治变革、战争冲突、自然灾害等。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文学名篇往往以历史事件为背景或主题，通过艺术的手法再现历史的风云变幻和人物的悲欢离合。</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历史事件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社会内涵剖析</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社会制度</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揭示社会制度的不公</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文学名篇通过刻画社会制度中的不公现象，如阶级分化、贫富悬殊等，使读者对当时的社会制度有更深刻的认识。</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反映社会制度的变迁</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文学名篇往往能够反映社会制度的变迁，如封建制度的衰落、资本主义的兴起等，从而帮助读者理解历史的发展脉络。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倡导正确的价值观念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文学名篇通过塑造正面人物形象和传达积极向上的思想，倡导正确的价值观念，如爱国主义、诚信友善等。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批判错误的价值观念</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文学名篇也通过揭示和批判错误的价值观念，如拜金主义、个人主义等，引导读者树立正确的价值观。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文学名篇通过描绘人物之间的复杂关系，如亲情、友情、爱情等，展现人际关系的多样性和复杂性。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刻画人际关系的复杂性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文学名篇还提供了处理人际关系的种种方式，如沟通、理解、宽容等，对于读者处理现实生活中的人际关系有一定的启示作用。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探讨人际关系的处理方式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991" r="699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文学名篇往往承载着传统美德，如尊老爱幼、勤劳善良等，通过故事的叙述和人物的塑造，使读者对传统美德有更深入的理解和认同。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文学名篇也经常探讨道德困境和道德选择的问题，如个人利益与集体利益的冲突、生命与尊严的抉择等，引导读者思考并作出正确的道德判断。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道德伦理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探讨道德困境与选择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弘扬传统美德</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https://d.book118.com/247015060162006042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2024-09-16T10:52:13.499</cp:lastPrinted>
  <dcterms:created xsi:type="dcterms:W3CDTF">2024-09-16T02:52:13Z</dcterms:created>
  <dcterms:modified xsi:type="dcterms:W3CDTF">2024-09-16T02:52:15Z</dcterms:modified>
</cp:coreProperties>
</file>