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40B2C-ADE7-4F1C-AE6D-1ED2FF34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27EFF-A5AA-4CF1-832A-85D1777D9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A8EEE-93AE-45C3-B822-3419AA74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0F0F9-FB28-45BF-BC23-425BB1D89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D1CD7-D6E4-43A2-8336-62E16D860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7DE77-3560-48AE-99D5-C623A885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1AB03-011F-4085-81F8-16EBEB37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8BB50-9C1A-4948-B02B-7E12D6E9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BBC91-8B70-473A-86EC-EA314A66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17BC4-1331-4AFA-8904-C21361598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D98BE-B639-4F06-989E-2D1D5B62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15160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程序调试与错误处理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调试概述与重要性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错误处理策略与实践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日志记录与诊断技术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性能优化与内存泄漏排查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调试定义：调试（Debugging）是指在软件开发过程中，通过一系列技术手段定位和修复程序中的错误，以确保程序能够按照预期正确运行的过程。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调试目的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发现和定位程序中的错误；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分析错误产生的原因；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修复错误，使程序恢复正常运行；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预防类似错误的再次发生。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33" r="259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通过调试，可以及时发现和修复程序中的错误，从而提高软件的稳定性和可靠性。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提高软件质量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调试可以帮助开发人员快速定位问题所在，减少在错误排查上花费的时间，提高开发效率。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提升开发效率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在调试过程中，开发人员可以发现程序中存在的性能瓶颈，进而对程序进行优化，提高程序的运行效率。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优化程序性能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通过调试，可以确保程序的功能和性能达到预期要求，从而为用户提供更好的使用体验。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调试在软件开发中作用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环境相关错误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由于软件运行环境的问题导致的错误，如操作系统版本不兼容、依赖库缺失等。这类错误需要在特定的运行环境下才能复现和排查。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语法错误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由于编程语法不规范或书写错误导致的错误，如拼写错误、标点符号使用不当等。这类错误通常可以通过编译器或解释器直接检测出来。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程序逻辑上的错误，导致程序运行结果与预期不符。这类错误可能是由于算法设计不当、逻辑判断条件设置错误等原因造成的。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运行时错误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程序在运行过程中出现的错误，如空指针异常、数组越界等。这类错误通常是由于程序对资源的访问或操作不当导致的。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常见错误类型及原因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常用调试工具介绍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GDB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GNU调试器，用于调试C、C等语言编写的程序，支持在多种操作系统和平台上使用。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Visual Studio Debugger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集成在Visual Studio开发环境中的调试器，支持C#、VB.NET、F#等.NET框架语言，提供丰富的调试功能和可视化界面。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LLDB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Clang项目的调试器，用于调试C、C和Objective-C等语言编写的程序，具有高性能和可扩展性。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pdb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Python内置调试器，用于调试Python程序，提供交互式调试、断点管理、堆栈跟踪等功能。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84" r="2568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静态调试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远程调试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内存调试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调试方法分类与选择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通过审查源代码或反汇编代码来定位错误，包括代码审查、静态分析等。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通过网络连接对远程计算机上的程序进行调试，适用于分布式系统和网络应用程序。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在程序运行时进行跟踪和调试，包括单步执行、断点设置、变量监视等。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专门用于检测和修复内存错误的调试方法，如内存泄漏、野指针等。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某大型软件项目在开发过程中遇到了一个难以复现的崩溃问题，通过综合运用静态代码分析、动态调试和内存检测工具，最终定位并修复了一个潜在的内存泄漏问题。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一个分布式系统在运行过程中出现了性能瓶颈，通过远程调试和性能分析工具，发现是由于某个节点的资源消耗过大导致的，经过优化后系统性能得到了显著提升。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一个复杂的Web应用程序出现了偶发性的崩溃问题，经过长时间的跟踪和调试，最终发现是由于某个第三方库的bug导致的，通过升级库版本或修改代码绕过了该问题。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案例分析：成功解决复杂问题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错误处理策略与实践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85" r="2248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采用良好的编程风格，包括适当的注释、有意义的变量名和函数名，以降低代码出错的可能性。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编写清晰、易懂的代码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使用版本控制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代码审查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单元测试和集成测试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通过版本控制工具（如Git）跟踪代码变更，便于回溯和修复潜在错误。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定期进行代码审查，以便在代码提交前发现并修复潜在问题。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编写测试用例，确保代码在修改或新增功能时不会引入新的错误。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错误预防策略制定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日志记录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断言和异常处理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调试工具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静态代码分析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错误检测技巧分享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使用断言验证程序状态，通过异常处理机制捕获和处理错误。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利用调试工具（如GDB、Visual Studio调试器等）跟踪程序执行过程，检查变量值、调用栈等信息。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使用静态代码分析工具检查代码质量，发现潜在的错误和不良编程实践。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在关键位置添加日志记录，以便在出现问题时快速定位错误来源。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容错设计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针对可能出现的错误情况，设计相应的容错机制，如重试、降级处理等。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建立监控系统，实时检测程序运行状态，发现异常时及时报警并触发相应的处理流程。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备份与恢复策略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定期备份重要数据，制定详细的恢复计划，以便在出现严重错误时快速恢复系统正常运行。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回滚机制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在关键操作前备份数据或状态，以便在出现错误时回滚到之前的状态。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错误恢复机制设计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https://d.book118.com/247015160015006035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2024-09-09T08:05:09.795</cp:lastPrinted>
  <dcterms:created xsi:type="dcterms:W3CDTF">2024-09-09T00:05:09Z</dcterms:created>
  <dcterms:modified xsi:type="dcterms:W3CDTF">2024-09-09T00:05:12Z</dcterms:modified>
</cp:coreProperties>
</file>