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4CD3A59-B3DD-4C2F-B5DF-AE53AEC0B9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A0271-1E19-42CB-8C87-539778DD0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AE18-3405-4AD2-88E6-92A609510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8EDDD-6C2A-46F4-90A8-ED8305FDE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380FE-8F2B-42A0-99C0-1E5FEB22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20999-31D9-40FC-91A5-E4F17034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F614F-F302-4011-A054-F2CA8C0C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F8BB3-D6CD-4866-B0A6-E8A3500E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66C0A-19B2-4237-9D8D-ADC9A4FC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D5BCE-3F92-46E1-8653-A96E5CA6E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05175-85A5-4808-82C9-E545ECBE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58B64-29DE-4F84-83C2-0EB22D511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E7D789-1330-48E7-A5EA-5E3CB932E9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481FF56-49BA-4EEE-9B5E-C6CCAE06A3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1601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以爱心之灵解锁心理健康之锁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爱的力量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解锁内心的秘密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爱心之灵的实践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爱心之灵的影响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爱的力量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爱心之灵的定义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爱心之灵是指内心深处那份温暖、关怀和善意的力量，可以带给人们心灵的治愈和慰藉。它是一种普遍存在于人类内心的情感表达，能够让人感受到真挚的情感和关怀。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爱心之灵的来源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人与人之间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人类独有的表达方式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爱心之灵的作用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加深理解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情感治愈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心灵慰藉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真挚关怀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传递情感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真诚的举止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支持的行动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微笑面对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包容心胸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爱心之灵的表现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温馨的话语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鼓励的语言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解锁内心的秘密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内心的困扰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内心的困扰包括焦虑、抑郁、恐惧等负面情绪，会影响到个体的心理健康。这些困扰可能来源于个人经历、环境压力或心理问题等多种因素。了解和面对这些负面情绪是解锁内心秘密的第一步。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爱心之灵的作用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帮助个体释放内心的压抑情绪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促进个体找到情感的出口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给予心灵安慰和平衡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心灵抚慰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心理健康直接影响个体生活的质量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心理健康会影响个体在工作中的表现和效率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心理健康会影响个体与他人的关系和互动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情感出口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发泄情感，减轻心理压力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找到愿意倾听的对象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认识自我，接纳自我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培养积极心态和情绪调节能力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心灵疗愈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接受心理辅导或治疗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寻找心理健康的方法和途径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解锁心理健康之锁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平衡内心的情绪和思维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寻找内心的宁静和平和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内心的解放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通过爱心之灵的力量，人们可以解锁内心的秘密，找到心灵的平衡与和谐。内心的解放不仅是个体心理健康的重要保障，更是人生幸福与成长的关键。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爱心之灵的实践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关爱他人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在日常生活中，我们应该尽量多与他人沟通和交流，关注他人的需求和感受，给予真诚的关爱和支持。通过关爱他人，我们不仅可以帮助他人，还可以提升自己的幸福感和情感满足度。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善待自己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积极面对生活中的挑战，保持乐观和积极的心态。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给自己一些放松和休息的时间，缓解压力，保持身心健康。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找到自己喜欢的事物并投入其中，享受生活的乐趣。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接纳他人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尊重和接纳他人的不同，包容对方的缺点和不足。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尊重差异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展现出理解和宽容的态度，与他人建立良好的沟通和关系。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表现理解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感恩生活中的点滴温暖和幸福，珍惜当下的每一个美好瞬间。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从感恩中汲取快乐和满足，积极面对未来的挑战和机遇。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善待自己，给自己一些爱和关怀，尊重自己的情感和需求。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肯定自己的成就和进步，勇敢追求自己的梦想和目标。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培养感恩之心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感恩身边人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感激家人、朋友、同事等身边的人对自己的支持和关爱。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珍惜拥有的幸福和美好时光，不忘初心，常怀感恩之心。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实践爱心之灵的过程中，我们不仅能够提升自己的心理健康水平，还能够帮助他人更好地走出心理困境。通过关爱他人、善待自己、接纳他人和培养感恩之心，我们可以建立积极的人际关系，培养健康的心态，增强内心的幸福感和满足感。让我们用爱心之灵，解锁心理健康之锁，共同创造更美好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https://d.book118.com/247016011011006055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以爱心之灵解锁心理健康之锁</vt:lpstr>
      <vt:lpstr>目录</vt:lpstr>
      <vt:lpstr>第1章 爱的力量</vt:lpstr>
      <vt:lpstr> </vt:lpstr>
      <vt:lpstr>爱心之灵的来源</vt:lpstr>
      <vt:lpstr>爱心之灵的作用</vt:lpstr>
      <vt:lpstr>爱心之灵的表现</vt:lpstr>
      <vt:lpstr>第2章 解锁内心的秘密</vt:lpstr>
      <vt:lpstr> </vt:lpstr>
      <vt:lpstr>爱心之灵的作用</vt:lpstr>
      <vt:lpstr>心理健康的重要性</vt:lpstr>
      <vt:lpstr>解锁心理健康之锁</vt:lpstr>
      <vt:lpstr>内心的解放</vt:lpstr>
      <vt:lpstr>第3章 爱心之灵的实践</vt:lpstr>
      <vt:lpstr> </vt:lpstr>
      <vt:lpstr>善待自己</vt:lpstr>
      <vt:lpstr>接纳他人</vt:lpstr>
      <vt:lpstr>培养感恩之心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2024-09-29T14:01:43.804</cp:lastPrinted>
  <dcterms:created xsi:type="dcterms:W3CDTF">2024-09-29T06:01:43Z</dcterms:created>
  <dcterms:modified xsi:type="dcterms:W3CDTF">2024-09-29T06:01:45Z</dcterms:modified>
</cp:coreProperties>
</file>