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embeddedFontLst>
    <p:embeddedFont>
      <p:font typeface="OSMSDR+MS-UIGothic"/>
      <p:regular r:id="rId22"/>
    </p:embeddedFont>
    <p:embeddedFont>
      <p:font typeface="CPNRVB+ESAUSR+ArialMT"/>
      <p:regular r:id="rId23"/>
    </p:embeddedFont>
    <p:embeddedFont>
      <p:font typeface="RLRNBB+CGLIDN+MicrosoftYaHei-Bold"/>
      <p:regular r:id="rId24"/>
    </p:embeddedFont>
    <p:embeddedFont>
      <p:font typeface="KKBTBI+AIRBBM+MicrosoftYaHei"/>
      <p:regular r:id="rId25"/>
    </p:embeddedFont>
  </p:embeddedFontLst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font" Target="fonts/font1.fntdata" /><Relationship Id="rId23" Type="http://schemas.openxmlformats.org/officeDocument/2006/relationships/font" Target="fonts/font2.fntdata" /><Relationship Id="rId24" Type="http://schemas.openxmlformats.org/officeDocument/2006/relationships/font" Target="fonts/font3.fntdata" /><Relationship Id="rId25" Type="http://schemas.openxmlformats.org/officeDocument/2006/relationships/font" Target="fonts/font4.fntdata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6C86A-A68C-4A77-B78E-B2F099E8C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FD1DD-2B60-48D4-8515-3EAE499C2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3BB0E-D644-4FB2-B9F4-B1D6D65C2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571B1-890B-4B24-A7C4-2EE9F6028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CD94C5-DAC6-4683-9169-8553D880E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4D74BD-1429-49C1-B4CB-DE5918926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2BC047-627C-4B8D-AE03-C0AB68292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BE8CAE-8DCC-40F2-A4B6-704940A39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78FAF-CD80-4646-854B-6B643A484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B1160-E0BD-48A0-86BC-13747DDEB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24E71-0816-4D27-8863-26FAC46F3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1605012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577494"/>
            <a:ext cx="7554669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OSMSDR+MS-UIGothic"/>
                <a:cs typeface="OSMSDR+MS-UIGothic"/>
              </a:rPr>
              <a:t>瓶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颈</a:t>
            </a:r>
            <a:r>
              <a:rPr sz="5150" spc="25">
                <a:solidFill>
                  <a:srgbClr val="FFA7EC"/>
                </a:solidFill>
                <a:latin typeface="OSMSDR+MS-UIGothic"/>
                <a:cs typeface="OSMSDR+MS-UIGothic"/>
              </a:rPr>
              <a:t>空气的控制原理</a:t>
            </a:r>
            <a:r>
              <a:rPr sz="5150">
                <a:solidFill>
                  <a:srgbClr val="FFA7EC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2523645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FFA7EC"/>
                </a:solidFill>
                <a:latin typeface="OSMSDR+MS-UIGothic"/>
                <a:cs typeface="OSMSDR+MS-UIGothic"/>
              </a:rPr>
              <a:t>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CPNRVB+ESAUSR+ArialMT"/>
                <a:cs typeface="CPNRVB+ESAUSR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OSMSDR+MS-UIGothic"/>
                <a:cs typeface="OSMSDR+MS-UIGothic"/>
              </a:rPr>
              <a:t>基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9970FC"/>
                </a:solidFill>
                <a:latin typeface="OSMSDR+MS-UIGothic"/>
                <a:cs typeface="OSMSDR+MS-UIGothic"/>
              </a:rPr>
              <a:t>理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2795497" cy="13328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CPNRVB+ESAUSR+ArialMT"/>
                <a:cs typeface="CPNRVB+ESAUSR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OSMSDR+MS-UIGothic"/>
                <a:cs typeface="OSMSDR+MS-UIGothic"/>
              </a:rPr>
              <a:t>工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艺</a:t>
            </a:r>
            <a:r>
              <a:rPr sz="2400">
                <a:solidFill>
                  <a:srgbClr val="9970FC"/>
                </a:solidFill>
                <a:latin typeface="OSMSDR+MS-UIGothic"/>
                <a:cs typeface="OSMSDR+MS-UIGothic"/>
              </a:rPr>
              <a:t>流程与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设备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CPNRVB+ESAUSR+ArialMT"/>
                <a:cs typeface="CPNRVB+ESAUSR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OSMSDR+MS-UIGothic"/>
                <a:cs typeface="OSMSDR+MS-UIGothic"/>
              </a:rPr>
              <a:t>行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业应</a:t>
            </a:r>
            <a:r>
              <a:rPr sz="2400">
                <a:solidFill>
                  <a:srgbClr val="9970FC"/>
                </a:solidFill>
                <a:latin typeface="OSMSDR+MS-UIGothic"/>
                <a:cs typeface="OSMSDR+MS-UIGothic"/>
              </a:rPr>
              <a:t>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3234880"/>
            <a:ext cx="3404580" cy="1880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CPNRVB+ESAUSR+ArialMT"/>
                <a:cs typeface="CPNRVB+ESAUSR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OSMSDR+MS-UIGothic"/>
                <a:cs typeface="OSMSDR+MS-UIGothic"/>
              </a:rPr>
              <a:t>技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术发</a:t>
            </a:r>
            <a:r>
              <a:rPr sz="2400">
                <a:solidFill>
                  <a:srgbClr val="9970FC"/>
                </a:solidFill>
                <a:latin typeface="OSMSDR+MS-UIGothic"/>
                <a:cs typeface="OSMSDR+MS-UIGothic"/>
              </a:rPr>
              <a:t>展与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趋势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CPNRVB+ESAUSR+ArialMT"/>
                <a:cs typeface="CPNRVB+ESAUSR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OSMSDR+MS-UIGothic"/>
                <a:cs typeface="OSMSDR+MS-UIGothic"/>
              </a:rPr>
              <a:t>瓶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颈问题</a:t>
            </a:r>
            <a:r>
              <a:rPr sz="2400">
                <a:solidFill>
                  <a:srgbClr val="9970FC"/>
                </a:solidFill>
                <a:latin typeface="OSMSDR+MS-UIGothic"/>
                <a:cs typeface="OSMSDR+MS-UIGothic"/>
              </a:rPr>
              <a:t>及解决方案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CPNRVB+ESAUSR+ArialMT"/>
                <a:cs typeface="CPNRVB+ESAUSR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OSMSDR+MS-UIGothic"/>
                <a:cs typeface="OSMSDR+MS-UIGothic"/>
              </a:rPr>
              <a:t>案例分析与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9970FC"/>
                </a:solidFill>
                <a:latin typeface="OSMSDR+MS-UIGothic"/>
                <a:cs typeface="OSMSDR+MS-UIGothic"/>
              </a:rPr>
              <a:t>践操作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RLRNBB+CGLIDN+MicrosoftYaHei-Bold"/>
                <a:cs typeface="RLRNBB+CGLIDN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2663952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OSMSDR+MS-UIGothic"/>
                <a:cs typeface="OSMSDR+MS-UIGothic"/>
              </a:rPr>
              <a:t>基</a:t>
            </a:r>
            <a:r>
              <a:rPr sz="3800" spc="23">
                <a:solidFill>
                  <a:srgbClr val="FFA7EC"/>
                </a:solidFill>
                <a:latin typeface="SimSun"/>
                <a:cs typeface="SimSun"/>
              </a:rPr>
              <a:t>础</a:t>
            </a:r>
            <a:r>
              <a:rPr sz="3800" spc="27">
                <a:solidFill>
                  <a:srgbClr val="FFA7EC"/>
                </a:solidFill>
                <a:latin typeface="OSMSDR+MS-UIGothic"/>
                <a:cs typeface="OSMSDR+MS-UIGothic"/>
              </a:rPr>
              <a:t>理</a:t>
            </a:r>
            <a:r>
              <a:rPr sz="3800">
                <a:solidFill>
                  <a:srgbClr val="FFA7EC"/>
                </a:solidFill>
                <a:latin typeface="SimSun"/>
                <a:cs typeface="SimSun"/>
              </a:rPr>
              <a:t>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OSMSDR+MS-UIGothic"/>
                <a:cs typeface="OSMSDR+MS-UIGothic"/>
              </a:rPr>
              <a:t>空气的物理性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 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LRNBB+CGLIDN+MicrosoftYaHei-Bold"/>
                <a:cs typeface="RLRNBB+CGLID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LRNBB+CGLIDN+MicrosoftYaHei-Bold"/>
                <a:cs typeface="RLRNBB+CGLID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LRNBB+CGLIDN+MicrosoftYaHei-Bold"/>
                <a:cs typeface="RLRNBB+CGLID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970FC"/>
                </a:solidFill>
                <a:latin typeface="OSMSDR+MS-UIGothic"/>
                <a:cs typeface="OSMSDR+MS-UIGothic"/>
              </a:rPr>
              <a:t>温度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970FC"/>
                </a:solidFill>
                <a:latin typeface="OSMSDR+MS-UIGothic"/>
                <a:cs typeface="OSMSDR+MS-UIGothic"/>
              </a:rPr>
              <a:t>湿度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970FC"/>
                </a:solidFill>
                <a:latin typeface="OSMSDR+MS-UIGothic"/>
                <a:cs typeface="OSMSDR+MS-UIGothic"/>
              </a:rPr>
              <a:t>密度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OSMSDR+MS-UIGothic"/>
                <a:cs typeface="OSMSDR+MS-UIGothic"/>
              </a:rPr>
              <a:t>空气的化学性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 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OSMSDR+MS-UIGothic"/>
                <a:cs typeface="OSMSDR+MS-UIGothic"/>
              </a:rPr>
              <a:t>主要成分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OSMSDR+MS-UIGothic"/>
                <a:cs typeface="OSMSDR+MS-UIGothic"/>
              </a:rPr>
              <a:t>其他气体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OSMSDR+MS-UIGothic"/>
                <a:cs typeface="OSMSDR+MS-UIGothic"/>
              </a:rPr>
              <a:t>空气的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9970FC"/>
                </a:solidFill>
                <a:latin typeface="OSMSDR+MS-UIGothic"/>
                <a:cs typeface="OSMSDR+MS-UIGothic"/>
              </a:rPr>
              <a:t>成与分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纯净</a:t>
            </a:r>
            <a:r>
              <a:rPr sz="2300" spc="25">
                <a:solidFill>
                  <a:srgbClr val="9970FC"/>
                </a:solidFill>
                <a:latin typeface="OSMSDR+MS-UIGothic"/>
                <a:cs typeface="OSMSDR+MS-UIGothic"/>
              </a:rPr>
              <a:t>空气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污</a:t>
            </a:r>
            <a:r>
              <a:rPr sz="2300" spc="25">
                <a:solidFill>
                  <a:srgbClr val="9970FC"/>
                </a:solidFill>
                <a:latin typeface="OSMSDR+MS-UIGothic"/>
                <a:cs typeface="OSMSDR+MS-UIGothic"/>
              </a:rPr>
              <a:t>染空气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OSMSDR+MS-UIGothic"/>
                <a:cs typeface="OSMSDR+MS-UIGothic"/>
              </a:rPr>
              <a:t>特殊空气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RLRNBB+CGLIDN+MicrosoftYaHei-Bold"/>
                <a:cs typeface="RLRNBB+CGLIDN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OSMSDR+MS-UIGothic"/>
                <a:cs typeface="OSMSDR+MS-UIGothic"/>
              </a:rPr>
              <a:t>工</a:t>
            </a:r>
            <a:r>
              <a:rPr sz="3800" spc="23">
                <a:solidFill>
                  <a:srgbClr val="FFA7EC"/>
                </a:solidFill>
                <a:latin typeface="SimSun"/>
                <a:cs typeface="SimSun"/>
              </a:rPr>
              <a:t>艺</a:t>
            </a:r>
            <a:r>
              <a:rPr sz="3800" spc="25">
                <a:solidFill>
                  <a:srgbClr val="FFA7EC"/>
                </a:solidFill>
                <a:latin typeface="OSMSDR+MS-UIGothic"/>
                <a:cs typeface="OSMSDR+MS-UIGothic"/>
              </a:rPr>
              <a:t>流程与</a:t>
            </a:r>
            <a:r>
              <a:rPr sz="3800" spc="23">
                <a:solidFill>
                  <a:srgbClr val="FFA7EC"/>
                </a:solidFill>
                <a:latin typeface="SimSun"/>
                <a:cs typeface="SimSun"/>
              </a:rPr>
              <a:t>设备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OSMSDR+MS-UIGothic"/>
                <a:cs typeface="OSMSDR+MS-UIGothic"/>
              </a:rPr>
              <a:t>空气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压缩</a:t>
            </a:r>
            <a:r>
              <a:rPr sz="3000">
                <a:solidFill>
                  <a:srgbClr val="9970FC"/>
                </a:solidFill>
                <a:latin typeface="OSMSDR+MS-UIGothic"/>
                <a:cs typeface="OSMSDR+MS-UIGothic"/>
              </a:rPr>
              <a:t>工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9970FC"/>
                </a:solidFill>
                <a:latin typeface="OSMSDR+MS-UIGothic"/>
                <a:cs typeface="OSMSDR+MS-UIGothic"/>
              </a:rPr>
              <a:t>及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OSMSDR+MS-UIGothic"/>
                <a:cs typeface="OSMSDR+MS-UIGothic"/>
              </a:rPr>
              <a:t>空气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压缩</a:t>
            </a:r>
            <a:r>
              <a:rPr sz="1550" spc="25">
                <a:solidFill>
                  <a:srgbClr val="9970FC"/>
                </a:solidFill>
                <a:latin typeface="OSMSDR+MS-UIGothic"/>
                <a:cs typeface="OSMSDR+MS-UIGothic"/>
              </a:rPr>
              <a:t>工</a:t>
            </a:r>
            <a:r>
              <a:rPr sz="1550">
                <a:solidFill>
                  <a:srgbClr val="9970FC"/>
                </a:solidFill>
                <a:latin typeface="SimSun"/>
                <a:cs typeface="SimSun"/>
              </a:rPr>
              <a:t>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OSMSDR+MS-UIGothic"/>
                <a:cs typeface="OSMSDR+MS-UIGothic"/>
              </a:rPr>
              <a:t>空气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压缩设备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SMSDR+MS-UIGothic"/>
                <a:cs typeface="OSMSDR+MS-UIGothic"/>
              </a:rPr>
              <a:t>空气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压缩设备</a:t>
            </a:r>
            <a:r>
              <a:rPr sz="1350">
                <a:solidFill>
                  <a:srgbClr val="FFFFFF"/>
                </a:solidFill>
                <a:latin typeface="OSMSDR+MS-UIGothic"/>
                <a:cs typeface="OSMSDR+MS-UIGothic"/>
              </a:rPr>
              <a:t>主要包括空气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压缩</a:t>
            </a:r>
            <a:r>
              <a:rPr sz="1350">
                <a:solidFill>
                  <a:srgbClr val="FFFFFF"/>
                </a:solidFill>
                <a:latin typeface="OSMSDR+MS-UIGothic"/>
                <a:cs typeface="OSMSDR+MS-UIGothic"/>
              </a:rPr>
              <a:t>机、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SMSDR+MS-UIGothic"/>
                <a:cs typeface="OSMSDR+MS-UIGothic"/>
              </a:rPr>
              <a:t>冷却器和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FFFFFF"/>
                </a:solidFill>
                <a:latin typeface="OSMSDR+MS-UIGothic"/>
                <a:cs typeface="OSMSDR+MS-UIGothic"/>
              </a:rPr>
              <a:t>气罐等。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OSMSDR+MS-UIGothic"/>
                <a:cs typeface="OSMSDR+MS-UIGothic"/>
              </a:rPr>
              <a:t>空气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净</a:t>
            </a:r>
            <a:r>
              <a:rPr sz="3000">
                <a:solidFill>
                  <a:srgbClr val="9970FC"/>
                </a:solidFill>
                <a:latin typeface="OSMSDR+MS-UIGothic"/>
                <a:cs typeface="OSMSDR+MS-UIGothic"/>
              </a:rPr>
              <a:t>化工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9970FC"/>
                </a:solidFill>
                <a:latin typeface="OSMSDR+MS-UIGothic"/>
                <a:cs typeface="OSMSDR+MS-UIGothic"/>
              </a:rPr>
              <a:t>及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OSMSDR+MS-UIGothic"/>
                <a:cs typeface="OSMSDR+MS-UIGothic"/>
              </a:rPr>
              <a:t>空气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净</a:t>
            </a:r>
            <a:r>
              <a:rPr sz="2300" spc="23">
                <a:solidFill>
                  <a:srgbClr val="9970FC"/>
                </a:solidFill>
                <a:latin typeface="OSMSDR+MS-UIGothic"/>
                <a:cs typeface="OSMSDR+MS-UIGothic"/>
              </a:rPr>
              <a:t>化工</a:t>
            </a:r>
            <a:r>
              <a:rPr sz="2300">
                <a:solidFill>
                  <a:srgbClr val="9970FC"/>
                </a:solidFill>
                <a:latin typeface="SimSun"/>
                <a:cs typeface="SimSun"/>
              </a:rPr>
              <a:t>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OSMSDR+MS-UIGothic"/>
                <a:cs typeface="OSMSDR+MS-UIGothic"/>
              </a:rPr>
              <a:t>空气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净</a:t>
            </a:r>
            <a:r>
              <a:rPr sz="2300" spc="23">
                <a:solidFill>
                  <a:srgbClr val="9970FC"/>
                </a:solidFill>
                <a:latin typeface="OSMSDR+MS-UIGothic"/>
                <a:cs typeface="OSMSDR+MS-UIGothic"/>
              </a:rPr>
              <a:t>化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设备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OSMSDR+MS-UIGothic"/>
                <a:cs typeface="OSMSDR+MS-UIGothic"/>
              </a:rPr>
              <a:t>空气干燥工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9970FC"/>
                </a:solidFill>
                <a:latin typeface="OSMSDR+MS-UIGothic"/>
                <a:cs typeface="OSMSDR+MS-UIGothic"/>
              </a:rPr>
              <a:t>及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OSMSDR+MS-UIGothic"/>
                <a:cs typeface="OSMSDR+MS-UIGothic"/>
              </a:rPr>
              <a:t>空气干燥工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SMSDR+MS-UIGothic"/>
                <a:cs typeface="OSMSDR+MS-UIGothic"/>
              </a:rPr>
              <a:t>空气干燥是指通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OSMSDR+MS-UIGothic"/>
                <a:cs typeface="OSMSDR+MS-UIGothic"/>
              </a:rPr>
              <a:t>物理方法去除空气中的水分，以避免湿度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OSMSDR+MS-UIGothic"/>
                <a:cs typeface="OSMSDR+MS-UIGothic"/>
              </a:rPr>
              <a:t>大而引起的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OSMSDR+MS-UIGothic"/>
                <a:cs typeface="OSMSD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OSMSDR+MS-UIGothic"/>
                <a:cs typeface="OSMSDR+MS-UIGothic"/>
              </a:rPr>
              <a:t>空气干燥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39418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SMSDR+MS-UIGothic"/>
                <a:cs typeface="OSMSDR+MS-UIGothic"/>
              </a:rPr>
              <a:t>空气干燥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FFFFF"/>
                </a:solidFill>
                <a:latin typeface="OSMSDR+MS-UIGothic"/>
                <a:cs typeface="OSMSDR+MS-UIGothic"/>
              </a:rPr>
              <a:t>包括干燥机、冷干机、吸干机等。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OSMSDR+MS-UIGothic"/>
                <a:cs typeface="OSMSDR+MS-UIGothic"/>
              </a:rPr>
              <a:t>空气液化工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9970FC"/>
                </a:solidFill>
                <a:latin typeface="OSMSDR+MS-UIGothic"/>
                <a:cs typeface="OSMSDR+MS-UIGothic"/>
              </a:rPr>
              <a:t>及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SMSDR+MS-UIGothic"/>
                <a:cs typeface="OSMSDR+MS-UIGothic"/>
              </a:rPr>
              <a:t>空气液化工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64250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空气液化是指通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降温和加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使空气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成液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，以方便存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和运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9970FC"/>
                </a:solidFill>
                <a:latin typeface="OSMSDR+MS-UIGothic"/>
                <a:cs typeface="OSMSDR+MS-UIGothic"/>
              </a:rPr>
              <a:t>空气液化</a:t>
            </a:r>
            <a:r>
              <a:rPr sz="2000" spc="15">
                <a:solidFill>
                  <a:srgbClr val="9970FC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43797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3704B2"/>
                </a:solidFill>
                <a:latin typeface="OSMSDR+MS-UIGothic"/>
                <a:cs typeface="OSMSDR+MS-UIGothic"/>
              </a:rPr>
              <a:t>空气液化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3704B2"/>
                </a:solidFill>
                <a:latin typeface="OSMSDR+MS-UIGothic"/>
                <a:cs typeface="OSMSDR+MS-UIGothic"/>
              </a:rPr>
              <a:t>包括制冷机、空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3704B2"/>
                </a:solidFill>
                <a:latin typeface="OSMSDR+MS-UIGothic"/>
                <a:cs typeface="OSMSDR+MS-UIGothic"/>
              </a:rPr>
              <a:t>机、液化器等。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RLRNBB+CGLIDN+MicrosoftYaHei-Bold"/>
                <a:cs typeface="RLRNBB+CGLIDN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2663952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OSMSDR+MS-UIGothic"/>
                <a:cs typeface="OSMSDR+MS-UIGothic"/>
              </a:rPr>
              <a:t>行</a:t>
            </a:r>
            <a:r>
              <a:rPr sz="3800" spc="25">
                <a:solidFill>
                  <a:srgbClr val="FFA7EC"/>
                </a:solidFill>
                <a:latin typeface="SimSun"/>
                <a:cs typeface="SimSun"/>
              </a:rPr>
              <a:t>业应</a:t>
            </a:r>
            <a:r>
              <a:rPr sz="3800">
                <a:solidFill>
                  <a:srgbClr val="FFA7EC"/>
                </a:solidFill>
                <a:latin typeface="OSMSDR+MS-UIGothic"/>
                <a:cs typeface="OSMSDR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OSMSDR+MS-UIGothic"/>
                <a:cs typeface="OSMSDR+MS-UIGothic"/>
              </a:rPr>
              <a:t>工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业领</a:t>
            </a:r>
            <a:r>
              <a:rPr sz="3000">
                <a:solidFill>
                  <a:srgbClr val="9970FC"/>
                </a:solidFill>
                <a:latin typeface="OSMSDR+MS-UIGothic"/>
                <a:cs typeface="OSMSDR+MS-UIGothic"/>
              </a:rPr>
              <a:t>域的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9970FC"/>
                </a:solidFill>
                <a:latin typeface="OSMSDR+MS-UIGothic"/>
                <a:cs typeface="OSMSDR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51872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程中，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于一些关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艺环节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，如高温、高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、高湿等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境，需要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行精准控制。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6659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例如，在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钢铁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炼钢过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程中，需要将空气中的氧气和氮气按照一定比例混合，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高效率的冶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炼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66591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景下，通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颈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空气的控制原理，可以更好地掌握空气的流量、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力、温度等参数，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化工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流程，提高生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效率。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OSMSDR+MS-UIGothic"/>
                <a:cs typeface="OSMSDR+MS-UIGothic"/>
              </a:rPr>
              <a:t>医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疗领</a:t>
            </a:r>
            <a:r>
              <a:rPr sz="3000">
                <a:solidFill>
                  <a:srgbClr val="9970FC"/>
                </a:solidFill>
                <a:latin typeface="OSMSDR+MS-UIGothic"/>
                <a:cs typeface="OSMSDR+MS-UIGothic"/>
              </a:rPr>
              <a:t>域的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9970FC"/>
                </a:solidFill>
                <a:latin typeface="OSMSDR+MS-UIGothic"/>
                <a:cs typeface="OSMSDR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1225" y="46415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在医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疗领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域，空气的品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和参数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于一些特殊的治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断至关</a:t>
            </a:r>
          </a:p>
          <a:p>
            <a:pPr marL="1047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重要。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46415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例如，在高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舱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中，需要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格控制空气的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力和氧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浓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度，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以确保治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的有效性和安全性。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06790" y="46415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颈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空气的控制原理，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可以更好地了解和掌握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些关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参数，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患者提供更加</a:t>
            </a:r>
          </a:p>
          <a:p>
            <a:pPr marL="285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精准和有效的医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OSMSDR+MS-UIGothic"/>
                <a:cs typeface="OSMSDR+MS-UIGothic"/>
              </a:rPr>
              <a:t>航空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9970FC"/>
                </a:solidFill>
                <a:latin typeface="OSMSDR+MS-UIGothic"/>
                <a:cs typeface="OSMSDR+MS-UIGothic"/>
              </a:rPr>
              <a:t>域的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9970FC"/>
                </a:solidFill>
                <a:latin typeface="OSMSDR+MS-UIGothic"/>
                <a:cs typeface="OSMSDR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在航空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域，空气的品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和参数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机的安全和性能有着直接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的影响。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例如，在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机的空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中，需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空气的温度、湿度和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行精准控制，以确保乘客的舒适</a:t>
            </a:r>
          </a:p>
          <a:p>
            <a:pPr marL="476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度和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机的安全性。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颈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空气的控制原理，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可以更好地了解和掌握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机空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的运行机制，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航空安全提</a:t>
            </a:r>
          </a:p>
          <a:p>
            <a:pPr marL="476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SMSDR+MS-UIGothic"/>
                <a:cs typeface="OSMSDR+MS-UIGothic"/>
              </a:rPr>
              <a:t>供更加可靠的保障。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RLRNBB+CGLIDN+MicrosoftYaHei-Bold"/>
                <a:cs typeface="RLRNBB+CGLIDN+MicrosoftYaHei-Bold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OSMSDR+MS-UIGothic"/>
                <a:cs typeface="OSMSDR+MS-UIGothic"/>
              </a:rPr>
              <a:t>技</a:t>
            </a:r>
            <a:r>
              <a:rPr sz="3800" spc="25">
                <a:solidFill>
                  <a:srgbClr val="FFA7EC"/>
                </a:solidFill>
                <a:latin typeface="SimSun"/>
                <a:cs typeface="SimSun"/>
              </a:rPr>
              <a:t>术发</a:t>
            </a:r>
            <a:r>
              <a:rPr sz="3800" spc="25">
                <a:solidFill>
                  <a:srgbClr val="FFA7EC"/>
                </a:solidFill>
                <a:latin typeface="OSMSDR+MS-UIGothic"/>
                <a:cs typeface="OSMSDR+MS-UIGothic"/>
              </a:rPr>
              <a:t>展与</a:t>
            </a:r>
            <a:r>
              <a:rPr sz="3800" spc="23">
                <a:solidFill>
                  <a:srgbClr val="FFA7EC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OSMSDR+MS-UIGothic"/>
                <a:cs typeface="OSMSDR+MS-UIGothic"/>
              </a:rPr>
              <a:t>高效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9970FC"/>
                </a:solidFill>
                <a:latin typeface="OSMSDR+MS-UIGothic"/>
                <a:cs typeface="OSMSDR+MS-UIGothic"/>
              </a:rPr>
              <a:t>能技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节</a:t>
            </a:r>
            <a:r>
              <a:rPr sz="2300" spc="25">
                <a:solidFill>
                  <a:srgbClr val="9970FC"/>
                </a:solidFill>
                <a:latin typeface="OSMSDR+MS-UIGothic"/>
                <a:cs typeface="OSMSDR+MS-UIGothic"/>
              </a:rPr>
              <a:t>能型</a:t>
            </a:r>
            <a:r>
              <a:rPr sz="2300" spc="23">
                <a:solidFill>
                  <a:srgbClr val="9970FC"/>
                </a:solidFill>
                <a:latin typeface="SimSun"/>
                <a:cs typeface="SimSun"/>
              </a:rPr>
              <a:t>锅</a:t>
            </a:r>
            <a:r>
              <a:rPr sz="2300" spc="25">
                <a:solidFill>
                  <a:srgbClr val="9970FC"/>
                </a:solidFill>
                <a:latin typeface="OSMSDR+MS-UIGothic"/>
                <a:cs typeface="OSMSDR+MS-UIGothic"/>
              </a:rPr>
              <a:t>炉供暖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36014" y="2257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节</a:t>
            </a:r>
            <a:r>
              <a:rPr sz="2300" spc="25">
                <a:solidFill>
                  <a:srgbClr val="9970FC"/>
                </a:solidFill>
                <a:latin typeface="OSMSDR+MS-UIGothic"/>
                <a:cs typeface="OSMSDR+MS-UIGothic"/>
              </a:rPr>
              <a:t>能型空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调</a:t>
            </a:r>
            <a:r>
              <a:rPr sz="2300" spc="25">
                <a:solidFill>
                  <a:srgbClr val="9970FC"/>
                </a:solidFill>
                <a:latin typeface="OSMSDR+MS-UIGothic"/>
                <a:cs typeface="OSMSDR+MS-UIGothic"/>
              </a:rPr>
              <a:t>系</a:t>
            </a:r>
            <a:r>
              <a:rPr sz="2300">
                <a:solidFill>
                  <a:srgbClr val="9970FC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OSMSDR+MS-UIGothic"/>
                <a:cs typeface="OSMSDR+MS-UIGothic"/>
              </a:rPr>
              <a:t>能源回收技</a:t>
            </a:r>
            <a:r>
              <a:rPr sz="2300">
                <a:solidFill>
                  <a:srgbClr val="9970FC"/>
                </a:solidFill>
                <a:latin typeface="SimSun"/>
                <a:cs typeface="SimSun"/>
              </a:rPr>
              <a:t>术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https://d.book118.com/247016050126006045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OSMSDR+MS-UIGothic</vt:lpstr>
      <vt:lpstr>SimSun</vt:lpstr>
      <vt:lpstr>CPNRVB+ESAUSR+ArialMT</vt:lpstr>
      <vt:lpstr>Times New Roman</vt:lpstr>
      <vt:lpstr>RLRNBB+CGLIDN+MicrosoftYaHei-Bold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2024-09-20T13:00:41.844</cp:lastPrinted>
  <dcterms:created xsi:type="dcterms:W3CDTF">2024-09-20T05:00:41Z</dcterms:created>
  <dcterms:modified xsi:type="dcterms:W3CDTF">2024-09-20T05:00:43Z</dcterms:modified>
</cp:coreProperties>
</file>