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2F4CEE-EAF9-4392-B025-3A44BB91A8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2BA987-7264-4B9D-9A88-B0FE906FD9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3FBBC1-F690-43A5-82D2-C2F4E086C2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FB34EB-B62C-45C9-A827-BD68D1EC6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4E0793-316A-4F14-B7DC-AEBEBCC5E9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429CB0-B668-4971-A373-6BEDC8E304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995D76-BF00-40CA-8B30-E5251F34D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112BCC-F516-4E2A-8B6D-69A01F981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1CC42D-E06D-408F-9A28-11ACE5D53F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4CE8D4-3F3D-4B06-B3A3-1D79FE670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A3BE19-4400-49C8-B1E3-92AF85F714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701616013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《暖通蒸汽系统》PPT课件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暖通蒸汽系统概述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暖通蒸汽系统设计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暖通蒸汽系统安装与调试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暖通蒸汽系统维护与保养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暖通蒸汽系统应用与发展趋势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暖通蒸汽系统概述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暖通蒸汽系统的定义和功能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暖通蒸汽系统是一种用于提供暖通空调和蒸汽供应的系统，广泛应用于工业、商业和民用建筑中。该系统的主要功能是为建筑物提供舒适的室内环境，包括调节温度、湿度、气流等，同时为工业生产提供所需的蒸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系统定义与功能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暖通蒸汽系统的组成和结构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暖通蒸汽系统通常由以下几个部分组成：热源、输配系统、末端设备、控制系统等。热源负责产生热水或蒸汽，输配系统负责将热量输送到各个末端设备，末端设备包括散热器、空调器等，控制系统负责对整个系统进行自动化控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系统组成与结构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暖通蒸汽系统的工作原理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暖通蒸汽系统的工作原理是利用热源产生的热量，通过输配系统将热量输送到各个末端设备，以实现对室内环境的调节。控制系统根据室内外环境参数和用户需求，自动调节热源的输出和各设备的运行状态，以保证室内环境的舒适度和能源的高效利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系统工作原理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暖通蒸汽系统设计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9585" r="1958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设计原则与标准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确保系统运行安全，预防蒸汽泄漏、管道破裂等安全事故。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优化系统设计，提高蒸汽传输效率，降低能源消耗。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合理控制成本，考虑初投资和运行维护费用，实现经济性最优。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减少对环境的负面影响，合理处理系统产生的废弃物和排放物。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安全性原则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高效性原则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经济性原则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环保性原则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明确系统需求，了解用户对蒸汽供应的要求、蒸汽品质、蒸汽量等参数。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按照施工图纸进行系统安装，完成后进行调试和试运行，确保系统性能达标。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安装与调试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根据需求分析结果，规划系统组成、布局和规模，制定初步设计方案。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系统规划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对系统中的设备、管道、阀门、仪表等进行详细设计，确保各部件的合理匹配和系统的正常运行。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详细设计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根据详细设计结果，绘制系统的施工图纸，包括平面图、立体图、管道系统图等。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施工图绘制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设计流程与方法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对系统运行数据进行采集和分析，了解系统性能和存在的问题。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改进方案制定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针对数据分析结果，制定针对性的改进方案，提高系统性能和稳定性。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优化实施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对改进方案进行实施，包括设备更换、管道改造、控制系统升级等措施。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对优化后的系统进行性能测试和评估，确保改进效果达到预期目标。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设计优化与改进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暖通蒸汽系统安装与调试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https://d.book118.com/247016160132006040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2024-09-13T04:49:32.608</cp:lastPrinted>
  <dcterms:created xsi:type="dcterms:W3CDTF">2024-09-12T20:49:32Z</dcterms:created>
  <dcterms:modified xsi:type="dcterms:W3CDTF">2024-09-12T20:49:34Z</dcterms:modified>
</cp:coreProperties>
</file>