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4F56A-9BA2-442F-9B57-EC2BAAA6F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01296-21AA-43A4-996A-ED0659CB8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1BB16-FE3A-463E-98D3-471582F90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64665-769F-40FF-98B0-44FFB0FB6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EA0D13-DA00-4407-ABCC-E76F9E950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3B6B8F-0CA7-4D08-AF29-FD32BF8D8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4DAE14-E748-4473-9F4C-030D61EA6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14E2F-BDD1-4BE6-866F-F77756974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0E569-209E-4FAA-AD44-637D81FAF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711C5-A91C-413D-8DB9-867D63745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6BA8A-DD05-4DF1-862A-3C71FF2B0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2004606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设立保险销售服务公司可行性研究报告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业务流程设计与优化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营销策略与推广手段探讨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近年来，我国保险市场规模持续扩大，保费收入不断增长，显示出强劲的发展势头。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随着消费者需求的多样化，保险产品不断创新，涵盖人寿、健康、财产、责任等多个领域。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保险产品多样化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互联网、大数据、人工智能等科技手段在保险行业的应用日益广泛，提高了保险服务的便捷性和智能化水平。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科技赋能保险行业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中高收入群体对保险的需求较高，他们更注重个性化、高品质的保险服务。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中高端客户群体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随着企业风险意识的提高，企业对财产保险、责任保险等需求增加，成为保险销售服务公司的重要目标客户。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随着新兴市场的发展，如共享经济、新能源汽车等领域，对保险的需求也在增加，为保险销售服务公司提供了新的市场机会。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新兴市场客户群体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88" r="1508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大型保险公司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大型保险公司具有品牌优势、资金实力和市场份额，但可能缺乏灵活性和创新性。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互联网保险公司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互联网保险公司以科技手段为驱动，具有便捷性、智能化等优势，但可能在品牌认知度和线下服务上存在不足。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中小保险销售服务公司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中小保险销售服务公司具有灵活性、专业性等优势，但可能在资金实力、市场份额等方面存在不足。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专注于为客户提供全方位的保险销售服务，包括保险咨询、方案设计、产品销售及售后服务等。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保险销售服务专业提供商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以中小企业和个人客户为主要目标市场，提供定制化的保险解决方案。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公司定位及目标市场选择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在稳固市场地位的基础上，拓展业务领域，提升服务品质，实现业务的持续增长。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成为行业内的领导者，引领保险销售服务市场的发展，为客户提供更加全面、专业的服务。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在成立初期，通过精准的市场定位和优质的产品服务，快速在目标市场中树立品牌形象，积累客户资源。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战略规划及发展目标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32" r="2443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组建一支高素质、专业化的销售团队，通过系统的培训和实践经验积累，提升销售人员的专业技能和服务水平。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专业的销售团队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与多家知名保险公司建立合作关系，获取丰富的产品资源，为客户提供多样化、高品质的保险产品和服务。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优质的产品服务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运用先进的科技手段，打造线上线下相结合的销售模式，提高销售效率和客户体验。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创新的销售模式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建立完善的售后服务体系，为客户提供持续、全面的售后支持和服务，提升客户满意度和忠诚度。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完善的售后服务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核心竞争力打造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分支机构设置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根据地域和业务需求，在重点城市设立分支机构，负责当地保险销售服务及客户关系维护。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职责划分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明确各部门及岗位的职责范围，建立权责清晰的组织架构，确保公司高效运转。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总部组织架构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设立总经理办公室、人力资源部、财务部、市场部、运营部等核心部门，负责公司整体战略规划、资源调配及业务运营。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组织架构设置及职责划分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具备丰富的保险行业经验和战略眼光，负责公司整体经营和团队管理。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总经理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销售总监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客户服务经理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培训讲师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具备强烈的销售意识和团队管理能力，负责制定销售策略及目标，带领团队完成业绩指标。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具备良好的沟通能力和服务意识，负责客户关系维护和服务质量提升。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具备专业的保险知识和培训技能，负责员工培训和技能提升。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关键岗位人员配置方案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培训与激励机制设计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制定具有竞争力的薪酬福利制度，设立明确的晋升通道和职业发展规划，激发员工工作积极性和归属感。同时，实施业绩导向的奖惩制度，鼓励员工创新争优。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建立完善的培训体系，包括新员工入职培训、在职员工技能提升培训、管理干部领导力培训等。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培训体系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涵盖保险专业知识、销售技巧、客户服务、团队协作等方面，提高员工综合素质和业务能力。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业务流程设计与优化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https://d.book118.com/247020046066006031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2024-09-03T16:30:17.587</cp:lastPrinted>
  <dcterms:created xsi:type="dcterms:W3CDTF">2024-09-03T08:30:17Z</dcterms:created>
  <dcterms:modified xsi:type="dcterms:W3CDTF">2024-09-03T08:30:19Z</dcterms:modified>
</cp:coreProperties>
</file>