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F8DAC-E0C3-418C-A869-B6AF1C21C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E84D3-787B-4DE3-9464-72E1B196D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C7BAB-384C-496B-AB73-A0FCE122B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2E8A9-EF9E-4EA1-A259-BD85A78EF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4482A2-5D14-4560-B943-56AE23446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25FBE4-425F-4592-A1E9-4E0A77753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7F3881-1D31-4A0C-807C-EF657419D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3A449-AAED-48A5-B1FF-BE8FABD06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6FA47-7A0B-4297-B150-33C1C09EF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78AF1-30F4-4D67-9FBD-5CCA83428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A22DF-5A5E-43C4-B1FB-CC14EE327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24054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营销和售后服务协作的案例分析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营销与售后服务协作的重要性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营销与售后服务协作的策略与实践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案例分析：成功经验与教训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926" b="1392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11" r="2111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12" r="91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公司名称：XYZ公司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成立时间：XXXX年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主营业务：电子产品生产和销售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公司规模：员工XXX人，年销售额达XXX万元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电子产品市场日趋饱和，竞争激烈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新技术不断涌现，产品更新换代迅速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客户需求多样化，对品质和服务要求提高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市场环境与竞争态势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营销策略单一，缺乏创新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售后服务响应慢，客户满意度不高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413" b="941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部门间沟通不畅，协作效率低下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营销和售后服务现状与挑战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营销与售后服务协作的重要性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通过营销和售后服务协作，企业能够更好地理解客户需求，提供更符合期望的产品和服务，从而提高客户满意度。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通过持续的优质服务和售后关怀，企业能够赢得客户的信任和忠诚度，使客户成为长期合作伙伴。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客户忠诚度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提高客户满意度和忠诚度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营销和售后服务协作有助于塑造企业专业、可靠、值得信赖的品牌形象，提升品牌知名度和美誉度。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良好的品牌形象和口碑有助于吸引新客户并保持市场份额，提高市场竞争力。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提升品牌形象和市场份额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运营成本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通过优化内部协作和流程，降低营销和售后服务成本，提高整体运营效率。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合理分配营销和售后服务资源，确保资源得到充分利用，避免浪费，实现资源效益最大化。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降低运营成本和优化资源配置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营销与售后服务协作的策略与实践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成立由营销和售后服务部门成员组成的跨部门协作小组，负责协调和推进跨部门协作。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跨部门协作小组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定期沟通会议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任务分配与跟进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定期召开跨部门沟通会议，分享信息、讨论问题、制定解决方案，确保工作顺利进行。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明确各部门的任务和职责，指定负责人，定期跟进任务进度，确保协作项目的有效推进。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建立跨部门协作机制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https://d.book118.com/247024054136006042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2024-09-16T04:23:06.150</cp:lastPrinted>
  <dcterms:created xsi:type="dcterms:W3CDTF">2024-09-15T20:23:06Z</dcterms:created>
  <dcterms:modified xsi:type="dcterms:W3CDTF">2024-09-15T20:23:08Z</dcterms:modified>
</cp:coreProperties>
</file>