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C6E5BE-4BCC-4CE3-8411-C7A5F529D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72D6C9-2E53-46DF-BB30-F9AD31627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1B01B7-1737-4FE6-99DA-2413BA1FE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1BEEE2-E6DD-44A1-95FA-7E87F1FAD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62EF5F-A07B-491F-A82D-9D3754C1F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D56555-552D-45A3-9487-0942E227F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0F8229-27CE-4265-842E-CDDA39620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ABF16E-912F-4E18-8530-9CD47E30B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F9BC98-169C-48FD-B8B3-5CBDAC8B0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25226E-D676-4C2E-B166-DA49EEE6A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460FEC-CD70-47FB-85C1-8599B34BA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024101163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孕产妇健康管理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孕产妇健康管理概述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孕前健康管理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孕期健康管理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分娩期健康管理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产褥期健康管理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孕产妇健康教育与促进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孕产妇健康管理概述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孕产妇健康管理是指对孕妇和产妇进行系统的、全面的健康管理，包括孕前、孕期、产时和产后的各个阶段，旨在保障母婴安全，促进母婴健康。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孕产妇健康管理是降低孕产妇和围产儿死亡率、减少出生缺陷、提高出生人口素质的重要措施，也是实现优生优育、促进家庭幸福和社会和谐的重要途径。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通过实施孕产妇健康管理，提高孕产妇自我保健意识和能力，及时发现和处理孕产期危险因素，降低孕产期并发症和合并症的发生率，保障母婴安全。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以预防为主，防治结合；以基层为重点，面向群体；以妇女为中心，提供综合服务。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包括孕前保健、孕期保健、产时保健和产后保健四个方面。具体内容包括健康教育、咨询指导、筛查评估、医学检查、诊断治疗等。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建立孕产妇健康档案，进行定期产前检查，开展孕期营养指导，实施高危孕产妇专案管理，做好产后访视和新生儿访视工作。同时，加强健康教育宣传，提高孕产妇自我保健意识和能力。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管理流程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管理内容与流程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孕前健康管理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了解家族遗传病史，评估遗传风险，提供个性化指导。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遗传咨询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42" r="3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孕前检查咨询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生活方式指导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648" b="146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告知孕前检查的重要性，指导选择合适的检查项目和机构。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提供健康饮食、规律作息、适度运动等方面的建议，改善不良生活习惯。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孕前咨询与指导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根据年龄、身体状况、家族病史等因素，综合评估怀孕风险。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进行血尿常规、肝肾功能、甲状腺功能等实验室检查，了解身体各系统情况。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包括身高、体重、血压、心肺功能等常规检查，评估身体状况。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如B超、X光等，检查生殖器官及骨骼状况。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孕前检查与评估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营养指导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制定个性化饮食计划，确保摄入充足的蛋白质、维生素、矿物质等营养素。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建议戒烟并避免二手烟危害，限制饮酒以避免对胎儿造成不良影响。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控制体重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指导合理膳食和适度运动，控制体重在适宜范围，以降低孕期并发症风险。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根据当地卫生部门建议，接种必要的疫苗以预防孕期感染。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孕前营养与生活方式干预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孕期健康管理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包括确认怀孕、建立孕妇健康档案、评估孕妇健康状况等。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孕早期检查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通过B超、胎心监测等手段，了解胎儿生长发育情况，筛查胎儿异常。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孕中期检查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加强胎儿监测，评估分娩方式，为分娩做好准备。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孕晚期检查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孕期检查与监测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孕妇应保持均衡的饮食，摄入足够的蛋白质、脂肪、碳水化合物、维生素和矿物质。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505" r="1750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合理膳食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孕妇应合理控制体重增长，避免过度肥胖或营养不良。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控制体重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50" r="166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根据孕妇自身情况和医生建议，适当补充钙、铁、叶酸等营养素。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补充营养素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孕期营养与饮食指导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https://d.book118.com/247024101163006052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2024-09-26T15:10:53.443</cp:lastPrinted>
  <dcterms:created xsi:type="dcterms:W3CDTF">2024-09-26T07:10:53Z</dcterms:created>
  <dcterms:modified xsi:type="dcterms:W3CDTF">2024-09-26T07:10:55Z</dcterms:modified>
</cp:coreProperties>
</file>