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00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E4677-7172-4A01-B257-9F6F37EF8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2EFFA-EC70-4D11-8722-CF65FD740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CCE44-7821-4136-887E-E95508302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22F2D-537F-4468-A6CE-BB1D656CF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BC57F5-9337-4D80-AA98-AAA5C0747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3B24A7-697E-4936-9185-CE9F4A86E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F05911-25C6-47B3-8F57-A3AA3D8DF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E07AA-AAB2-4A34-A02C-AE3ECA247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BCC53-9EFE-46E7-A016-F112AFCA5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DCC3A-117F-4CA5-9F4B-57B6BDD0B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C6AF4-5EE4-48F2-BAB5-5A7D7DCF4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997" r:id="rId2"/>
    <p:sldLayoutId id="2147498998" r:id="rId3"/>
    <p:sldLayoutId id="2147498999" r:id="rId4"/>
    <p:sldLayoutId id="2147499000" r:id="rId5"/>
    <p:sldLayoutId id="2147499001" r:id="rId6"/>
    <p:sldLayoutId id="2147499002" r:id="rId7"/>
    <p:sldLayoutId id="2147499003" r:id="rId8"/>
    <p:sldLayoutId id="2147499004" r:id="rId9"/>
    <p:sldLayoutId id="2147499005" r:id="rId10"/>
    <p:sldLayoutId id="214749900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22" Type="http://schemas.openxmlformats.org/officeDocument/2006/relationships/tags" Target="../tags/tag192.xml" /><Relationship Id="rId23" Type="http://schemas.openxmlformats.org/officeDocument/2006/relationships/tags" Target="../tags/tag193.xml" /><Relationship Id="rId24" Type="http://schemas.openxmlformats.org/officeDocument/2006/relationships/tags" Target="../tags/tag194.xml" /><Relationship Id="rId25" Type="http://schemas.openxmlformats.org/officeDocument/2006/relationships/tags" Target="../tags/tag195.xml" /><Relationship Id="rId26" Type="http://schemas.openxmlformats.org/officeDocument/2006/relationships/tags" Target="../tags/tag196.xml" /><Relationship Id="rId27" Type="http://schemas.openxmlformats.org/officeDocument/2006/relationships/tags" Target="../tags/tag197.xml" /><Relationship Id="rId28" Type="http://schemas.openxmlformats.org/officeDocument/2006/relationships/tags" Target="../tags/tag198.xml" /><Relationship Id="rId29" Type="http://schemas.openxmlformats.org/officeDocument/2006/relationships/tags" Target="../tags/tag199.xml" /><Relationship Id="rId3" Type="http://schemas.openxmlformats.org/officeDocument/2006/relationships/tags" Target="../tags/tag173.xml" /><Relationship Id="rId30" Type="http://schemas.openxmlformats.org/officeDocument/2006/relationships/tags" Target="../tags/tag200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2412201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体育赛事组织与运营工作总结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赛事概述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组织工作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运营工作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赛事成果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问题与改进措施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赛事概述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赛事名称与级别</a:t>
            </a:r>
            <a:endParaRPr lang="zh-CN" altLang="en-US"/>
          </a:p>
        </p:txBody>
      </p:sp>
      <p:sp>
        <p:nvSpPr>
          <p:cNvPr id="10489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赛事名称：奥运会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赛事级别：国际最高水平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赛事时间：2021年7月23日至8月8日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赛事地点：日本东京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赛事时间与地点</a:t>
            </a:r>
            <a:endParaRPr lang="zh-CN" altLang="en-US"/>
          </a:p>
        </p:txBody>
      </p:sp>
      <p:sp>
        <p:nvSpPr>
          <p:cNvPr id="1049008" name="圆角矩形 21"/>
          <p:cNvSpPr/>
          <p:nvPr>
            <p:custDataLst>
              <p:tags r:id="rId2"/>
            </p:custDataLst>
          </p:nvPr>
        </p:nvSpPr>
        <p:spPr>
          <a:xfrm rot="16200000">
            <a:off x="5632862" y="-2242430"/>
            <a:ext cx="926434" cy="105140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22"/>
          <p:cNvSpPr/>
          <p:nvPr>
            <p:custDataLst>
              <p:tags r:id="rId3"/>
            </p:custDataLst>
          </p:nvPr>
        </p:nvSpPr>
        <p:spPr>
          <a:xfrm rot="16200000">
            <a:off x="445346" y="2944472"/>
            <a:ext cx="924909" cy="1387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2" name="圆角矩形 5"/>
          <p:cNvSpPr/>
          <p:nvPr>
            <p:custDataLst>
              <p:tags r:id="rId4"/>
            </p:custDataLst>
          </p:nvPr>
        </p:nvSpPr>
        <p:spPr>
          <a:xfrm rot="16200000">
            <a:off x="5633476" y="-729942"/>
            <a:ext cx="926434" cy="1051483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6"/>
          <p:cNvSpPr/>
          <p:nvPr>
            <p:custDataLst>
              <p:tags r:id="rId5"/>
            </p:custDataLst>
          </p:nvPr>
        </p:nvSpPr>
        <p:spPr>
          <a:xfrm rot="16200000">
            <a:off x="445960" y="4458188"/>
            <a:ext cx="924909" cy="1387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6" name="文本框 3"/>
          <p:cNvSpPr txBox="1"/>
          <p:nvPr>
            <p:custDataLst>
              <p:tags r:id="rId6"/>
            </p:custDataLst>
          </p:nvPr>
        </p:nvSpPr>
        <p:spPr>
          <a:xfrm>
            <a:off x="1280161" y="2551004"/>
            <a:ext cx="10072584" cy="92643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赛事时间：XXXX年XX月XX日至XXXX年XX月XX日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8" name="文本框 4"/>
          <p:cNvSpPr txBox="1"/>
          <p:nvPr>
            <p:custDataLst>
              <p:tags r:id="rId7"/>
            </p:custDataLst>
          </p:nvPr>
        </p:nvSpPr>
        <p:spPr>
          <a:xfrm>
            <a:off x="1280161" y="4065334"/>
            <a:ext cx="10072584" cy="92567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赛事地点：XXX体育馆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参赛队伍与人员</a:t>
            </a:r>
            <a:endParaRPr lang="zh-CN" altLang="en-US"/>
          </a:p>
        </p:txBody>
      </p:sp>
      <p:sp>
        <p:nvSpPr>
          <p:cNvPr id="104905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赛事分组情况：分为男子组和女子组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参赛队伍数量：24支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参赛人员总数：300人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赛事分组依据：根据参赛队伍的实力和经验进行分组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赛事规模与影响力</a:t>
            </a:r>
            <a:endParaRPr lang="zh-CN" altLang="en-US"/>
          </a:p>
        </p:txBody>
      </p:sp>
      <p:sp>
        <p:nvSpPr>
          <p:cNvPr id="104912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参赛人数：超过1000人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赛事级别：国际级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赛事历史：已举办5届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社会影响：提高城市知名度，促进体育产业发展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组织工作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组织架构与分工</a:t>
            </a:r>
            <a:endParaRPr lang="zh-CN" altLang="en-US"/>
          </a:p>
        </p:txBody>
      </p:sp>
      <p:sp>
        <p:nvSpPr>
          <p:cNvPr id="104921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1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赛事组织架构：包括赛事策划、宣传、场地租赁、安保、志愿者等部门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分工明确：各部门职责清晰，人员分工合理，确保赛事顺利进行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协作配合：各部门之间需要密切配合，形成合力，共同完成赛事组织工作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高效沟通：保持各部门之间的有效沟通，及时解决问题，确保赛事顺利进行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赛程安排与日程管理</a:t>
            </a:r>
            <a:endParaRPr lang="zh-CN" altLang="en-US"/>
          </a:p>
        </p:txBody>
      </p:sp>
      <p:sp>
        <p:nvSpPr>
          <p:cNvPr id="104927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日程管理：对赛事的日程进行详细规划，包括比赛时间、地点、人员等，确保赛事顺利进行。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赛程安排：根据参赛队伍和项目特点，制定合理的赛程安排，确保比赛有序进行。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调整与应对：根据实际情况，对赛程和日程进行调整和应对，确保赛事不受影响。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协调与沟通：与各方进行协调和沟通，确保赛事组织工作顺利进行。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场地租赁与布置</a:t>
            </a:r>
            <a:endParaRPr lang="zh-CN" altLang="en-US"/>
          </a:p>
        </p:txBody>
      </p:sp>
      <p:sp>
        <p:nvSpPr>
          <p:cNvPr id="104932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确定场地需求：根据赛事规模和类型，选择合适的场地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场地维护：在比赛期间，对场地进行定期检查和维护，确保场地安全和比赛质量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场地布置：根据赛事要求，进行场地布置和设施安装，确保比赛顺利进行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租赁合同签订：与场地所有者或管理者签订租赁合同，明确双方权利和义务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人员培训与分工</a:t>
            </a:r>
            <a:endParaRPr lang="zh-CN" altLang="en-US"/>
          </a:p>
        </p:txBody>
      </p:sp>
      <p:sp>
        <p:nvSpPr>
          <p:cNvPr id="104940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培训内容：赛事组织流程、安全保障、团队协作等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0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分工原则：根据员工特长和经验进行合理分配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1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培训方式：内部培训、外部培训相结合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1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培训效果评估：通过实际工作表现和反馈进行评估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运营工作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赞助商招募与管理</a:t>
            </a:r>
            <a:endParaRPr lang="zh-CN" altLang="en-US"/>
          </a:p>
        </p:txBody>
      </p:sp>
      <p:sp>
        <p:nvSpPr>
          <p:cNvPr id="10494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确定赞助商招募计划和策略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制定招募流程和标准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开展招募活动和宣传推广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评估和选择合适的赞助商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门票销售与收益管理</a:t>
            </a:r>
            <a:endParaRPr lang="zh-CN" altLang="en-US"/>
          </a:p>
        </p:txBody>
      </p:sp>
      <p:sp>
        <p:nvSpPr>
          <p:cNvPr id="104955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门票销售策略：针对不同群体制定差异化定价策略，提高销售量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收益管理：运用数据分析工具，实时监控门票销售情况，调整价格和销售策略，确保收益最大化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渠道拓展：利用线上平台和线下渠道，扩大门票销售范围，提高品牌知名度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客户维护：建立会员制度，提供优惠和增值服务，提高客户满意度和忠诚度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https://d.book118.com/247024122015006025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体育赛事组织与运营工作总结</vt:lpstr>
      <vt:lpstr>目录</vt:lpstr>
      <vt:lpstr>单击添加章节标题</vt:lpstr>
      <vt:lpstr>赛事概述</vt:lpstr>
      <vt:lpstr>赛事名称与级别</vt:lpstr>
      <vt:lpstr>赛事时间与地点</vt:lpstr>
      <vt:lpstr>参赛队伍与人员</vt:lpstr>
      <vt:lpstr>赛事规模与影响力</vt:lpstr>
      <vt:lpstr>组织工作</vt:lpstr>
      <vt:lpstr>组织架构与分工</vt:lpstr>
      <vt:lpstr>赛程安排与日程管理</vt:lpstr>
      <vt:lpstr>场地租赁与布置</vt:lpstr>
      <vt:lpstr>人员培训与分工</vt:lpstr>
      <vt:lpstr>运营工作</vt:lpstr>
      <vt:lpstr>赞助商招募与管理</vt:lpstr>
      <vt:lpstr>门票销售与收益管理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2024-08-29T11:36:03.944</cp:lastPrinted>
  <dcterms:created xsi:type="dcterms:W3CDTF">2024-08-29T03:36:03Z</dcterms:created>
  <dcterms:modified xsi:type="dcterms:W3CDTF">2024-08-29T03:36:06Z</dcterms:modified>
</cp:coreProperties>
</file>