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1D7C8-0A28-4A22-AD49-F218B092A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694B2-B0C4-40B1-8A60-FC3F34940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2B8AA-8DE4-4D8F-A00D-3B4D70E36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78DED-D3EB-4CC8-B7C8-E9062FAA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40987-7AD6-47F2-8C4F-41892FA92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FC439E-94C5-497C-ABA7-402C022D1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569AF1-3BA0-410C-920B-D1BD2915A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6AC73-2478-4576-918F-4FC350E65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CE4FB-26B1-4094-8C93-816D8B895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97437-796C-47E8-A66B-209E7C845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CA4F7-8C40-49B3-A4B2-31BDF77FA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2501605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预防腰间盘突出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腰间盘突出的原因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腰间盘突出的症状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预防腰间盘突出的方法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腰间盘突出治疗的误区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腰间盘突出康复的注意事项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腰间盘突出的原因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786" r="38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3" r="308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6607" r="66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长期坐姿不正确会导致腰椎间盘承受压力不均，增加腰间盘突出的风险。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长时间保持同一坐姿，特别是弯腰、扭曲或倾斜的身体姿势，会使腰椎间盘受到不均匀的压力，导致纤维环破裂，髓核突出。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长期坐姿不正确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4" b="1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腰部长期承受重物会过度挤压腰椎间盘，增加腰间盘突出的风险。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长期搬运重物、举重等会使腰椎间盘受到过度挤压，导致纤维环破裂，髓核突出。重物的重量和搬运方式的不当会加剧这种风险。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腰部长期承受重物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腰部受到外力撞击可能导致腰椎间盘纤维环破裂，增加腰间盘突出的风险。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车祸、跌倒、运动损伤等外力撞击可能导致腰椎间盘纤维环破裂，进而引发腰间盘突出。这种伤害通常比较严重，需要及时就医。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腰部受到外力撞击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遗传因素在腰间盘突出的发病中起到一定作用，家族中有腰间盘突出病史的人群更易患病。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研究显示，遗传因素在腰间盘突出的发病中有一定的影响，家族中有腰间盘突出病史的人群患病风险相对较高。这可能与基因变异、家族生活习惯等因素有关。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腰间盘突出的症状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腰部疼痛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疼痛可沿坐骨神经放射至臀部、大腿后侧或外侧，甚至至足背或足底。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腰部疼痛是腰间盘突出的主要症状之一，通常表现为腰部持续性钝痛或刺痛，在站立、行走或弯腰时加重，平卧休息后缓解。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下肢麻木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下肢麻木是腰间盘突出的常见症状之一，表现为下肢感觉减退或消失，常伴有下肢肌肉萎缩和无力。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麻木感可从臀部沿大腿后侧放射至小腿外侧或足背，严重时可出现足下垂和肌肉萎缩。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长期腰痛和下肢麻木可导致下肢肌肉萎缩，表现为下肢肌肉体积缩小、力量减弱。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肌肉萎缩可导致行走困难、步态不稳，严重时可影响日常生活和工作。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肌肉萎缩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排便困难是腰间盘突出较为少见的症状，表现为排便时费力、不尽感或便秘。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排便困难可能与神经受压有关，也可能与心理因素有关。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排便困难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预防腰间盘突出的方法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https://d.book118.com/247025016051006044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2024-09-18T15:59:17.473</cp:lastPrinted>
  <dcterms:created xsi:type="dcterms:W3CDTF">2024-09-18T07:59:17Z</dcterms:created>
  <dcterms:modified xsi:type="dcterms:W3CDTF">2024-09-18T07:59:19Z</dcterms:modified>
</cp:coreProperties>
</file>