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5326E-A71A-4CB9-B5EF-7E8295AF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C0988-99C0-45F9-B75B-9266BB33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9D676-3015-4A89-8CA5-BEBF902BE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E97A6-C877-4BC4-BA2C-955004DC4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8E5FA-CE0C-47F9-8D60-8C3796388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EAB61-BC19-4325-B80D-AEDCEF3E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A963F-2F6D-420F-8DD1-FF4357D1A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14B6A-8285-4A5D-9866-1682FEBFC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9E032-78AD-4ECF-9F7A-094824202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1EA22-F259-4F20-9B2E-BE9AC210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FD33D-110B-48F7-9DA3-ABBE28B6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50451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中暑急救及预防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中暑的定义与症状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中暑急救措施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中暑的常见误区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中暑的定义与症状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48" r="107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中暑的发生与环境温度、湿度、劳动强度、个体差异等多种因素有关。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中暑是指在高温环境下，人体因长时间受到热辐射或处于高温环境中，导致体温调节中枢功能障碍，引起的一组临床综合征。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36" r="268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7" r="288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头痛、恶心、呕吐、乏力、头晕、口渴、多汗等。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早期中暑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高热、昏迷、抽搐、呼吸急促、心率加快、血压下降等，严重者可导致死亡。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严重中暑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出现早期中暑症状，但体温正常或稍高，脱离高温环境后症状可自行缓解。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先兆中暑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17" r="10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出现明显中暑症状，体温升高至38℃以上，伴有面色潮红、皮肤灼热等现象。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出现严重中暑症状，体温升高至40℃以上，伴有昏迷、抽搐、呼吸急促等症状。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中暑急救措施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立即转移到阴凉处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立即停止活动，并将患者转移到阴凉、通风的地方，避免阳光直射。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寻找遮阳物或移动到室内，保持周围环境凉爽。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给患者补充足够的水分，最好是淡盐水或运动饮料，以补充因出汗过多而流失的电解质。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避免过快过量饮水，以免引起胃部不适或水中毒。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用湿毛巾敷在患者的额头、颈部、腋下等部位，帮助降低体温。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如果患者体温过高，可以尝试用冷水擦拭身体，但要避免过度刺激。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降低体温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在进行上述急救措施的同时，尽快联系医疗救助，告知医生患者的症状和情况。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如果患者情况严重，应立即拨打急救电话或送往医院接受治疗。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寻求医疗救助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https://d.book118.com/247025045160006041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2024-09-14T21:13:43.325</cp:lastPrinted>
  <dcterms:created xsi:type="dcterms:W3CDTF">2024-09-14T13:13:43Z</dcterms:created>
  <dcterms:modified xsi:type="dcterms:W3CDTF">2024-09-14T13:13:45Z</dcterms:modified>
</cp:coreProperties>
</file>