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A1519C-ED16-4576-B35A-1B012DF23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68936-1656-440E-81B1-DFC980A00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225E1-1C9F-4CEC-B5D1-227123954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324B01-180B-46C7-9BD5-9DE236A1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6A14B3-9A07-4FF8-8A39-293EF35E3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CE3D43-21D3-4E0E-AD6A-2DA282F39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5222F-C291-4DFC-B865-F0991BE78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475CC-A160-40D8-9A1E-94B38F2DC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B9DB3-882F-41DC-A9E2-62B5077E6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79F49-0F91-4B7F-8567-88071EA00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BED3C-AE93-4577-9DE3-952248A0B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70251101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妇产科2024年度遗传咨询工作总结及计划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2024年度遗传咨询工作回顾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遗传咨询团队建设与培训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遗传咨询业务成果展示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2024年度遗传咨询工作计划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总结2024年度妇产科遗传咨询工作的成果和经验教训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分析当前遗传咨询工作面临的挑战和机遇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制定2024年度妇产科遗传咨询工作计划和目标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2024年度妇产科遗传咨询业务开展情况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遗传咨询团队建设及培训情况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遗传咨询质量控制和评估情况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2024年度妇产科遗传咨询工作计划和目标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2024年度遗传咨询工作回顾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2024年度共接待遗传咨询患者1500人次，较去年增长20%。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咨询内容涉及单基因遗传病、染色体异常、基因突变筛查等多个方面。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针对不同年龄段、不同需求的患者提供个性化咨询服务。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遗传咨询业务量统计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https://d.book118.com/247025110150006043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2024-09-17T19:30:25.417</cp:lastPrinted>
  <dcterms:created xsi:type="dcterms:W3CDTF">2024-09-17T11:30:25Z</dcterms:created>
  <dcterms:modified xsi:type="dcterms:W3CDTF">2024-09-17T11:30:27Z</dcterms:modified>
</cp:coreProperties>
</file>