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3A81E-8A19-4883-B84B-79D89B00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2EEDC-62F4-4796-9055-6CC63B7C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8FF8-F4B5-4502-8E14-BBEDA746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6F5DA-E7D4-44B4-81A3-D4E3A342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F25A7-6498-4813-898E-EF0BC82D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DFBA4-54B4-40AD-AE30-70BC58AF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FA9C7-9CAE-4F12-8AFC-A8944151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D8F8A-C949-4846-97AC-D348CB2F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B487D-FFB5-4FA6-9EC6-804494A5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A8F9B-90CB-4E58-BA09-94952C15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58406-8F8F-4701-BCCB-FB7D772E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6020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环保清洁行业的市场发展趋势可持续能源与环境保护的投资与发展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环保清洁行业市场发展趋势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可持续能源发展现状及前景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环境保护投资现状及前景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环保清洁行业与可持续能源、环境保护的关联性分析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环保清洁行业市场发展机遇与挑战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指通过提供环保技术、产品和服务，致力于减少污染、保护环境、节约资源的产业领域。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包括环保设备制造、环保工程建设、环保服务、资源回收利用等多个子领域。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环保清洁行业定义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环保清洁行业经历了从无到有、从小到大的发展历程，逐渐成为国民经济的重要组成部分。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随着环保意识的提高和政策的推动，环保清洁行业市场规模不断扩大，技术水平不断提升，企业数量不断增加，竞争日益激烈。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包括环保设备原材料供应商、技术研发机构等。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包括政府、企业等污染治理需求方，以及环保服务机构等。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包括环保设备制造商、环保工程承包商等。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产业链整合趋势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随着市场竞争的加剧，环保清洁行业产业链上下游企业之间的合作与整合趋势日益明显，以提高产业整体竞争力。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环保清洁行业市场发展趋势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环保清洁行业市场规模不断扩大，预计未来几年将保持稳定增长。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随着全球对环境保护意识的提高，政府对环保产业的支持力度加大，将进一步推动环保清洁行业的发展。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新兴市场的崛起为环保清洁行业提供了新的增长点，如亚洲、非洲等地区的市场潜力巨大。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环保清洁行业竞争激烈，市场参与者众多，包括大型跨国企业、本土企业和创业公司等。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主要参与者通过技术创新、品牌建设、市场拓展等手段提高竞争力，争夺市场份额。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行业整合加速，优势企业通过兼并收购等方式实现规模扩张和产业链整合。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客户需求变化及趋势分析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客户需求日益多样化，对环保清洁产品和服务提出更高要求，如更高效、更环保、更便捷等。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智能化、个性化、定制化成为客户需求的新趋势，推动环保清洁行业不断创新和升级。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随着全球气候变化和环境问题日益严重，客户对环保清洁行业的关注度不断提高，对行业的可持续发展提出更高要求。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可持续能源发展现状及前景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利用太阳辐射能，具有普遍、无害、巨大和长久的特点。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利用风力发电，具有清洁、可再生、分布广泛和成本低廉的优势。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利用水流产生的能量，包括水力发电和潮汐能等，具有可再生、清洁和高效的特点。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利用有机物质转化为能源，如生物质发电和生物燃料等，具有可再生、低碳排放和资源丰富的优势。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生物质能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可持续能源种类及特点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全球及国内可持续能源发展现状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近年来，全球各国纷纷加大对可持续能源的投资和研发力度，太阳能、风能和水能等可再生能源在全球能源消费中的占比逐年提升。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中国政府高度重视可持续能源发展，制定了一系列政策措施，推动可再生能源产业快速发展。目前，中国已成为全球最大的可再生能源市场之一。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https://d.book118.com/247026020012006050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2024-09-22T10:24:02.939</cp:lastPrinted>
  <dcterms:created xsi:type="dcterms:W3CDTF">2024-09-22T02:24:02Z</dcterms:created>
  <dcterms:modified xsi:type="dcterms:W3CDTF">2024-09-22T02:24:05Z</dcterms:modified>
</cp:coreProperties>
</file>