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E6F13-7F9A-4BDE-B64E-62A927D18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9D73F-625A-4A3E-968E-679D9459C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C1DE9-BB79-4139-BD5E-7C89B5D18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0C4ED-C140-4C99-902B-424D0C610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501D19-623E-4BCF-B524-CF2981D2D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629054-F886-4DF0-B52E-BC102B8DD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3C08FC-B69A-42BD-B720-26199BA52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C42E5-B7FE-41BB-910C-FCEE3903B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8F30E8-0801-4541-B7FB-5A8F15784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90095-D02C-4ADE-A84E-84087AB5F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B53F1-4D58-4C55-9C75-EBC63CADE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26021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防台防汛安全隐患排查处置方案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防台防汛安全隐患排查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防台防汛安全隐患评估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防台防汛安全隐患处置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防台防汛安全管理制度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防台防汛安全培训和演练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防台防汛安全隐患排查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94" b="277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确保防台防汛设施的安全运行，及时发现和消除潜在的安全隐患，保障人民生命财产安全。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包括河道、水库、堤防、泵站、排水设施等与防台防汛相关的设施。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排查目的和范围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排查方法和流程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采用实地查看、仪器检测、专家评估等多种方式进行排查。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制定排查计划 -&gt; 组织排查队伍 -&gt; 实地排查 -&gt; 汇总分析排查结果 -&gt; 制定处置方案。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重点关注易受台风、暴雨影响的地区和设施，以及历史灾害多发地区。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确保排查人员的安全，采取必要的安全措施；对排查结果进行客观评估，避免漏报和误报；及时处理发现的隐患，防止事态扩大。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排查重点和注意事项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防台防汛安全隐患评估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875" b="14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历史灾害数据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分析历史台风暴雨灾害数据，了解可能存在的安全隐患和薄弱环节。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国家相关法律法规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如《中华人民共和国防洪法》、《中华人民共和国防汛条例》等，确保评估工作符合法律法规要求。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行业标准与规范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如《水利水电工程安全评价导则》、《防汛抢险技术规范》等，为评估工作提供技术指导和规范。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评估标准和依据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954369" y="2085975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11194" y="2400300"/>
            <a:ext cx="2500313" cy="58578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评估方法和流程</a:t>
            </a:r>
          </a:p>
        </p:txBody>
      </p:sp>
      <p:sp>
        <p:nvSpPr>
          <p:cNvPr id="29" name="Freeform 29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358979" y="1463569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对防台防汛设施、设备、物资等进行实地查看，了解实际情况。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9248775" y="1020657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邀请相关领域专家对评估工作进行指导和评审，提高评估的准确性和权威性。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328252" y="3735303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对收集到的数据进行分析，识别可能存在的安全隐患和风险点。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94339" y="4238625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制定整改措施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根据评估结果，制定相应的整改措施和方案，明确责任单位和整改期限。</a:t>
            </a:r>
          </a:p>
        </p:txBody>
      </p:sp>
      <p:sp>
        <p:nvSpPr>
          <p:cNvPr id="38" name="Freeform 38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报告报送与公示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将评估报告报送相关部门，并在一定范围内进行公示，接受社会监督。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定期复查与更新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对已整改的安全隐患进行复查，确保整改效果；同时根据实际情况及时更新评估结果和报告，保持数据的时效性和准确性。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形成评估报告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汇总评估结果，形成详细的评估报告，包括安全隐患点、风险等级、整改措施等内容。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评估结果和报告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防台防汛安全隐患处置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https://d.book118.com/247026021036006034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2024-09-08T01:50:15.361</cp:lastPrinted>
  <dcterms:created xsi:type="dcterms:W3CDTF">2024-09-07T17:50:15Z</dcterms:created>
  <dcterms:modified xsi:type="dcterms:W3CDTF">2024-09-07T17:50:17Z</dcterms:modified>
</cp:coreProperties>
</file>