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EF4F2-4158-41D1-A3F0-F54550163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5EC59-AA94-4EE6-8E2E-733FB0963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0086B-B271-4E4B-977D-09023E606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B76B9A-A24E-45E9-B4B6-77CEC8712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980AB2-9620-4AD9-AD53-7D32A279C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E53947-A630-4536-8CD9-628519480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7F7332-0C87-418E-85DB-A1A27E78D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F06A8-F670-4A7B-B0BA-3E21827D4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EAB82-0D33-40CC-8456-8E49D74E5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A2224-5FAE-430C-B402-ACF55E5BE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07A9B-87A8-411F-AF6A-01CCCA514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2613402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设备维保中的现场维护指南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现场维护概述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现场维护操作指南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安全操作与防护措施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维护记录与报告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现场维护概述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现场维护是指在设备运行现场进行的维护工作，包括检查、调整、更换部件等，以确保设备正常运行。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预防设备故障、提高设备可靠性、延长设备使用寿命、降低维护成本。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79" r="97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现场维护的重要性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及时发现并解决设备潜在问题，避免设备故障对生产造成影响，确保生产安全。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通过预防性维护，减少设备停机时间，提高设备运行效率，从而提升生产效率。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现场维护能够及时发现潜在问题，避免小问题变成大故障，有效控制维护成本。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通过对设备进行适当的调整和优化，可以提高设备性能，满足生产需求。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保障生产安全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控制维护成本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提升设备性能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评估维护效果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根据设备运行状况和生产情况，评估现场维护的效果，持续改进维护策略。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记录维护信息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详细记录维护过程、发现的问题及处理措施等信息，便于后续分析和改进。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执行维护操作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按照维护计划和操作规程进行现场维护。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制定维护计划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根据设备运行状况和生产计划，制定合理的维护计划。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准备维护工具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确保现场具备所需的维护工具和备件，以备不时之需。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现场维护的流程与规范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对设备进行日常检查，包括外观、运行状态、温度、声音等，及时发现异常情况。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定期更换易损件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根据设备维护手册，定期更换易损件，如滤芯、密封圈等，确保设备正常运行。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设备日常检查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设备定期评估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性能测试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定期对设备进行性能测试，如压力、流量、速度等，确保设备达到设计要求。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精度检测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对设备的精度进行检测，如测量、称重等，确保设备满足工艺要求。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通过观察、听诊、触诊等方式，结合设备运行参数，诊断设备故障原因。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利用传感器、监测系统等手段，对设备运行状态进行实时监测，预测潜在故障并及时处理。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设备故障诊断与预测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现场维护操作指南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设备清洁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定期对设备进行清洁，保持设备外观整洁，防止灰尘、污垢等对设备造成损害。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根据设备的使用情况和说明书要求，定期对设备进行保养，如更换润滑油、清洗滤网等，以保持设备的良好运行状态。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设备清洁与保养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发现设备出现异常或故障时，应及时进行诊断，确定故障原因。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更换部件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58" r="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根据故障诊断结果，进行相应的维修处理，修复设备故障。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如设备某些部件损坏无法修复，需及时更换，确保设备的正常运行。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设备维修与更换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https://d.book118.com/247026134026006051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2024-09-24T01:48:27.154</cp:lastPrinted>
  <dcterms:created xsi:type="dcterms:W3CDTF">2024-09-23T17:48:27Z</dcterms:created>
  <dcterms:modified xsi:type="dcterms:W3CDTF">2024-09-23T17:48:29Z</dcterms:modified>
</cp:coreProperties>
</file>