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C62273-6A67-4260-84B0-FE6BBAD95B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5F473E-7345-46B0-A93E-9ADA109024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8E3751-58A6-451B-AF3B-40DC4B31E1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C52C69-604F-45AF-B37F-11F7163F21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41DDC61-805D-4892-AAF7-6C027A8D68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4F80CFD-D653-48F8-9436-5C6682FC25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9634D9A-BC65-4264-B733-501528E34A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8AB4ADA-7C3B-4A99-9C54-C8ABEEDB36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5096FD-B914-4CA3-BAAC-E30C80BEB7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A64C6E-C981-461F-AFE2-D60A8AB0AB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3CF65A-21E6-41A4-9FD3-94C53BC9A3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47030111012006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9816" y="1127918"/>
            <a:ext cx="9829800" cy="21050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厌奶期护理指南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厌奶期概述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厌奶期护理方法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厌奶期宝宝的饮食安排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厌奶期宝宝的健康状况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厌奶期护理的注意事项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厌奶期概述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厌奶期的定义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厌奶期是一种常见的生理现象，通常发生在宝宝3-4个月大时，但也有其他时间段的可能。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厌奶期是指宝宝在某一段时期内对食物失去兴趣，吃奶量减少或拒绝吃奶的现象。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随着宝宝逐渐长大，身体发育速度减缓，对食物的需求量也会相应减少。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生长发育速度减缓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味觉发育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5479" r="15479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心理因素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98" r="1259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宝宝的味觉逐渐发育，可能会对母乳或配方奶的味道产生变化，导致食欲下降。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宝宝在3个月左右开始对外界产生兴趣，可能对吃奶失去兴趣，受到环境、情绪等影响。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厌奶期发生的原因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厌奶期通常发生在宝宝3-4个月大时，但也可能出现在其他时间段，如6个月左右。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厌奶期持续时间因个体差异而异，通常持续数天至数周不等。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厌奶期的时间段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厌奶期护理方法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创造一个安静、舒适的喂奶环境有助于提高宝宝的食欲和吃奶的专注度。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在喂奶前，家长应确保周围环境安静，没有过多的噪音干扰。可以关闭电视、手机等可能产生噪音的设备，让宝宝专心吃奶。同时，保持室内温度适宜，避免过冷或过热影响宝宝的食欲。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8333" r="833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保持安静的喂奶环境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t="5566" b="556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根据宝宝的厌奶情况，适当调整喂奶姿势和奶嘴大小，可以提高宝宝吃奶的兴趣。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家长可以尝试调整喂奶姿势，如怀抱式、侧卧式等，找到宝宝最舒适的姿势。同时，根据宝宝的吸吮力和吞咽能力，适时更换合适大小的奶嘴，以保证宝宝能够顺利吸吮。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尝试改变喂奶方式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8120" b="812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适当的运动有助于促进宝宝的肠胃蠕动，提高食欲和消化能力。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在宝宝清醒时，家长可以多与宝宝互动，进行适当的肢体运动和游戏。这不仅可以增加宝宝的体能，还有助于促进肠胃蠕动，提高宝宝的食欲。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增加宝宝的运动量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保持适当的喂奶间隔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合理安排喂奶时间和间隔，有助于避免过度喂养和厌奶情绪的产生。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家长应遵循宝宝的饥饿信号，合理安排喂奶时间和间隔。避免过度频繁的喂奶，以免宝宝产生厌烦情绪。同时，观察宝宝是否有过度饱食的情况，适当调整喂奶量。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厌奶期宝宝的饮食安排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https://d.book118.com/247030111012006055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2024-09-29T14:58:43.095</cp:lastPrinted>
  <dcterms:created xsi:type="dcterms:W3CDTF">2024-09-29T06:58:43Z</dcterms:created>
  <dcterms:modified xsi:type="dcterms:W3CDTF">2024-09-29T06:58:45Z</dcterms:modified>
</cp:coreProperties>
</file>