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DBA719-5353-4920-BBA0-10F83A6D8B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ADB31B-F54A-40D4-BBBE-CE2CF3BD6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B3C97E-6256-4539-ABC4-C9C8213EA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D4C76E-9C1C-4F17-842D-0F77FA479C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F22BA7-8EB2-4912-83DD-BE04D891B8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CFD400-7434-4FCD-8598-8920954711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B0FD63-17FF-435C-8E2B-9F5C3D70F8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8092F5-305E-46A7-944F-930016FAA6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81ED84-CACB-461C-9338-E9314E9663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09FF61-4FB9-4E4D-90D4-578CE4B36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6AFC4B-63A7-458B-984B-04803A48B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03011104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0764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3">
                    <a:alpha val="100000"/>
                  </a:schemeClr>
                </a:solidFill>
                <a:latin typeface="Arial"/>
                <a:ea typeface="Arial"/>
                <a:cs typeface="Arial"/>
              </a:rPr>
              <a:t>肝细胞癌经动脉化疗栓塞抵抗</a:t>
            </a:r>
          </a:p>
          <a:p>
            <a:pPr algn="ctr">
              <a:lnSpc>
                <a:spcPct val="120000"/>
              </a:lnSpc>
            </a:pPr>
            <a:r>
              <a:rPr lang="en-US" sz="5175" b="1">
                <a:solidFill>
                  <a:schemeClr val="accent3">
                    <a:alpha val="100000"/>
                  </a:schemeClr>
                </a:solidFill>
                <a:latin typeface="Arial"/>
                <a:ea typeface="Arial"/>
                <a:cs typeface="Arial"/>
              </a:rPr>
              <a:t>及后续治疗专家共识解读</a:t>
            </a:r>
          </a:p>
        </p:txBody>
      </p:sp>
      <p:sp>
        <p:nvSpPr>
          <p:cNvPr id="3" name="TextBox 3"/>
          <p:cNvSpPr txBox="1"/>
          <p:nvPr/>
        </p:nvSpPr>
        <p:spPr>
          <a:xfrm>
            <a:off x="859816" y="5259787"/>
            <a:ext cx="3200400" cy="3905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动脉化疗栓塞抵抗机制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动脉化疗栓塞抵抗的评估与诊断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针对不同抵抗机制的后续治疗策略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专家共识解读与临床实践建议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研究展望与未来挑战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全球范围内，肝细胞癌发病率逐年上升，且死亡率居高不下，对人类健康造成严重威胁。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肝细胞癌发病率和死亡率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肝细胞癌具有隐匿性、异质性和易转移等特点，使得治疗难度加大，传统治疗手段如手术、放疗和化疗等效果有限。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治疗挑战</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肝细胞癌现状及治疗挑战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2198" r="2219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通过导管将化疗药物和栓塞剂直接注入肝动脉，使药物在肿瘤局部达到高浓度，同时栓塞肿瘤供血动脉，达到治疗目的。</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动脉化疗栓塞原理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相对于传统治疗手段，动脉化疗栓塞具有局部药物浓度高、全身毒副作用小、创伤小等优点，在肝细胞癌治疗中占据重要地位。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动脉化疗栓塞优势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动脉化疗栓塞在肝细胞癌治疗中的地位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抵抗现象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部分患者在接受动脉化疗栓塞治疗后出现肿瘤复发、转移等抵抗现象，导致治疗效果不佳。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后续治疗的重要性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针对抵抗现象，制定合理的后续治疗方案对于提高患者生存率和生活质量具有重要意义。后续治疗应根据患者具体情况，综合考虑手术、放疗、化疗、免疫治疗等多种治疗手段，制定个体化治疗方案。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4500" b="45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抵抗现象及后续治疗的重要性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动脉化疗栓塞抵抗机制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151" b="915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肿瘤细胞生物学特性与抵抗关系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肿瘤细胞异质性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肝癌细胞具有高度异质性，不同细胞亚群对化疗药物和栓塞剂的敏感性存在差异，导致部分细胞抵抗治疗。</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细胞周期调控异常</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肝癌细胞周期调控异常，使得部分细胞在治疗过程中进入静止期或逃逸治疗，从而导致治疗抵抗。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细胞凋亡与自噬异常</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肝癌细胞在化疗栓塞治疗过程中可能通过凋亡或自噬途径逃逸死亡，进而产生治疗抵抗。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肝癌组织内血管生成异常，可能导致化疗药物和栓塞剂在肿瘤内分布不均，降低治疗效果。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血管生成异常</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肝癌细胞外基质重塑，可能改变肿瘤组织的物理和化学性质，影响化疗药物和栓塞剂的渗透和滞留效果。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细胞外基质重塑</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肝癌组织内存在免疫抑制微环境，可能抑制机体对肿瘤细胞的免疫应答，降低治疗效果。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免疫抑制微环境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肿瘤微环境与抵抗关系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栓塞剂类型及用量不足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不同类型的栓塞剂对肝癌的治疗效果存在差异。若栓塞剂类型选择不当或用量不足，可能导致治疗不彻底，产生抵抗。</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治疗时机与频次不当</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动脉化疗栓塞的治疗时机和频次对治疗效果有重要影响。若治疗时机过早或过晚，或治疗频次不足，可能导致治疗抵抗。</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化疗药物选择不当</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针对不同肝癌细胞亚群，应选择合适的化疗药物。若药物选择不当，可能导致治疗抵抗。</a:t>
            </a:r>
          </a:p>
        </p:txBody>
      </p:sp>
      <p:pic>
        <p:nvPicPr>
          <p:cNvPr id="10" name="Picture 10"/>
          <p:cNvPicPr>
            <a:picLocks noChangeAspect="1"/>
          </p:cNvPicPr>
          <p:nvPr/>
        </p:nvPicPr>
        <p:blipFill>
          <a:blip r:embed="rId2"/>
          <a:srcRect l="9625" r="9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介入治疗因素与抵抗关系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动脉化疗栓塞抵抗的评估与诊断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通过定期CT或MRI检查，观察肿瘤大小、形态及坏死程度，评估动脉化疗栓塞效果。</a:t>
            </a:r>
          </a:p>
        </p:txBody>
      </p:sp>
      <p:pic>
        <p:nvPicPr>
          <p:cNvPr id="6" name="Picture 6"/>
          <p:cNvPicPr>
            <a:picLocks noChangeAspect="1"/>
          </p:cNvPicPr>
          <p:nvPr/>
        </p:nvPicPr>
        <p:blipFill>
          <a:blip r:embed="rId2"/>
          <a:srcRect t="16750" b="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CT/MRI检查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数字减影血管造影（DSA）可清晰显示肿瘤供血动脉和侧支循环情况，为评估动脉化疗栓塞抵抗提供重要依据。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DSA检查</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9167" b="91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正电子发射断层扫描（PET-CT）可反映肿瘤代谢情况，有助于判断动脉化疗栓塞后肿瘤活性。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PET-CT检查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凝血功能指标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检测凝血酶原时间（PT）、活化部分凝血活酶时间（APTT）等，评估患者凝血功能，预防出血风险。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肿瘤标志物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定期检测AFP、CEA等肿瘤标志物，观察其变化趋势，辅助评估动脉化疗栓塞效果。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肝功能指标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检测肝功能相关指标如ALT、AST、ALB等，了解肝脏功能状态，为后续治疗提供参考。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实验室检测指标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https://d.book118.com/247030111040006030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2024-09-01T19:08:23.151</cp:lastPrinted>
  <dcterms:created xsi:type="dcterms:W3CDTF">2024-09-01T11:08:23Z</dcterms:created>
  <dcterms:modified xsi:type="dcterms:W3CDTF">2024-09-01T11:08:25Z</dcterms:modified>
</cp:coreProperties>
</file>