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49D89E-3DBD-4C82-A8B4-A2B158A958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AFBAE-BDA4-4282-9F3F-490EE5A6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7DE1B-CD9E-4B56-8FD8-A1DAF3DA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E5A3-81D6-44C7-BFEF-46BBB5E8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777A2-0844-4B26-917E-38C4C151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41074-4F4E-40C1-A51F-71305C5E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C0423-ADC0-4CFE-BC3C-9A80E6FED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AFB9D7-1020-4F54-9D15-C5C60B4BD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210FE-3301-4ED4-9420-089420D6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657F9-6D7D-4E7B-8DB6-8EEFD9C6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39A0E-9468-4C11-B283-653DD37D3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78420-9907-4AFF-9CFE-066109C4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83A085-F588-46E2-960D-C0B17EC181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8B56982-507B-4050-9160-B554E93656F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3011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团队领导者的职业发展与成长课程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团队领导者的基本技能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领导者的战略思维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领导者的自我成长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实战演练与案例分析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领导者的自我管理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团队领导者的职业发展与成长课程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本课程旨在帮助团队领导者提升自身职业发展和成长。通过学习本课程，您将掌握领导团队的重要技能，提升工作表现和团队合作能力。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为什么选择这门课程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在竞争激烈市场中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对职业发展的提升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学习收获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带来的好处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模块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领导力培养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团队激励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目标设定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模块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模块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创新思维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模块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灵活安排学习时间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互相学习交流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小组讨论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提升技能运用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经验积累与反思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反思总结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团队领导者的基本技能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沟通技巧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团队领导者需要具备良好的沟通技巧，包括倾听、表达和解决问题的能力。提升沟通能力可以通过练习积极倾听、清晰表达想法以及有效沟通的方法和实践来实现。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探讨团队领导者如何有效建设和管理团队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有效建设团队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分析团队建设对于团队绩效的重要性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团队绩效重要性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冲突解决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探讨团队领导者如何有效处理团队内部的冲突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处理团队冲突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提供冲突解决的策略和技巧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冲突解决策略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影响团队绩效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探讨激励方法对提升团队绩效的影响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激励团队成员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分析团队领导者如何激励团队成员达到最佳表现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团队领导者的基本技能总结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具备良好的倾听、表达和解决问题能力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有效建设和管理团队，重视团队绩效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处理团队内部冲突，掌握冲突解决策略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激励团队成员达到最佳表现，影响团队绩效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激励与激励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领导者的战略思维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指导组织方向和目标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提高决策效率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促进资源有效配置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制定战略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战略规划方法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明确目标和愿景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分析内外部环境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制定具体行动计划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创新与变革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领导者在推动组织创新和变革中扮演着重要角色。通过激发团队创造力，引导员工挑战传统，持续改进，实现组织业务转型和持续发展。创新是组织永续经营的关键，领导者需要善于创新思维，引领团队前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长期发展影响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减少不确定性影响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保障组织可持续发展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增强组织抗风险能力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有效风险管理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识别潜在风险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制定风险对策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未来趋势分析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技术创新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关注行业趋势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灵活应对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战略调整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数据模型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趋势分析工具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未来趋势分析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远见卓识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战略眼光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洞察未来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预测能力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适应趋势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组织变革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https://d.book118.com/247030116012006055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团队领导者的职业发展与成长课程</vt:lpstr>
      <vt:lpstr>目录</vt:lpstr>
      <vt:lpstr>第一章 引言</vt:lpstr>
      <vt:lpstr> </vt:lpstr>
      <vt:lpstr>为什么选择这门课程</vt:lpstr>
      <vt:lpstr>课程大纲</vt:lpstr>
      <vt:lpstr>学习方法</vt:lpstr>
      <vt:lpstr>第2章 团队领导者的基本技能</vt:lpstr>
      <vt:lpstr> </vt:lpstr>
      <vt:lpstr>团队建设</vt:lpstr>
      <vt:lpstr>冲突解决</vt:lpstr>
      <vt:lpstr>激励与激励</vt:lpstr>
      <vt:lpstr>团队领导者的基本技能总结</vt:lpstr>
      <vt:lpstr>第3章 领导者的战略思维</vt:lpstr>
      <vt:lpstr>制定战略</vt:lpstr>
      <vt:lpstr> </vt:lpstr>
      <vt:lpstr>风险管理</vt:lpstr>
      <vt:lpstr>未来趋势分析</vt:lpstr>
      <vt:lpstr>未来趋势分析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2024-09-29T14:58:45.098</cp:lastPrinted>
  <dcterms:created xsi:type="dcterms:W3CDTF">2024-09-29T06:58:45Z</dcterms:created>
  <dcterms:modified xsi:type="dcterms:W3CDTF">2024-09-29T06:58:47Z</dcterms:modified>
</cp:coreProperties>
</file>