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721D96-ABB9-4B93-BF74-79E6CE92A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84E6E2-A7B0-4D72-9F89-F5E3955B5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995B5D-B464-4E15-A9DB-73EE7AA6D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2DB81D-F6F2-4209-9319-DCEF66BC4B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A6906B-472A-4BBF-9D7D-2CFEA9597C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1E7D80-2035-4427-B800-6D30A3D2F8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9F816-3ABA-4556-BD8D-F25BB90F63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ED8E54-6891-4F97-8539-AAA919DC07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DF2C4C-66E7-485E-AD79-7545CF2BC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C167E4-FB3D-4F8F-A61C-2F5377AD1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7E017-EF4C-4436-80FF-74A54EC73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310040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网络隐私防范规避信息泄露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网络隐私现状及风险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网络隐私泄露途径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个人信息保护策略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浏览器与网络安全设置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社交媒体隐私保护技巧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企业内部网络隐私管理策略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网络隐私现状及风险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00" r="18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在互联网时代，个人信息被各种应用、网站和服务广泛收集，包括位置、搜索历史、购买记录等，这些信息可能被用于广告定位或其他商业用途。</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个人信息被广泛收集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随着网络技术的发展，黑客攻击、数据泄露等事件频繁发生，个人隐私面临严重威胁。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隐私泄露风险增加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全球化背景下，跨境数据传输成为常态，不同国家和地区的隐私保护法律和政策差异使得个人隐私保护更加复杂。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跨境数据传输问题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互联网时代下的隐私挑战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337" b="173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993" b="69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939" b="1093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信息泄露事件回顾</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大型互联网公司数据泄露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近年来，多家大型互联网公司发生用户数据泄露事件，涉及数亿用户的个人信息，引发社会广泛关注。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公共Wi-Fi安全隐患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公共Wi-Fi网络存在安全隐患，黑客可通过伪造热点、网络监听等手段窃取用户隐私信息。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恶意软件与钓鱼攻击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恶意软件和钓鱼攻击是获取用户隐私信息的常见手段，用户不慎下载恶意软件或点击钓鱼链接，可能导致个人隐私泄露。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个人隐私泄露可能导致诈骗、身份盗用等犯罪行为，给个人带来财产损失。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财产损失</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83" r="2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信誉受损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917" r="2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生活安全受威胁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隐私泄露可能导致个人声誉受损，如在社交媒体上发布不当言论或照片。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隐私泄露可能使个人生活安全受到威胁，如被跟踪、骚扰或家庭住址暴露等。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个人隐私泄露危害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网络隐私泄露途径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通过下载和安装未经授权的软件或应用程序，恶意软件可能会潜入用户的设备，窃取个人信息和敏感数据。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计算机病毒可以通过电子邮件、恶意网站或下载的文件传播，一旦感染，病毒可能会窃取用户的个人信息，破坏数据或占用系统资源。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恶意软件与病毒攻击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病毒攻击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恶意软件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钓鱼网站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这些网站伪装成合法的机构或公司，诱骗用户输入个人信息，如银行账户、密码或信用卡信息。用户应谨慎对待未经请求的电子邮件或短信中的链接。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欺诈邮件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欺诈者可能会发送包含恶意链接或附件的电子邮件，诱骗用户点击并泄露个人信息。用户应保持警惕，不轻易点击可疑邮件中的链接或下载附件。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625" r="186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钓鱼网站和欺诈邮件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375" r="1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不安全的Wi-Fi网络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公共Wi-Fi网络可能存在安全风险，攻击者可能会监听网络流量并窃取用户的个人信息。用户在使用公共Wi-Fi时应避免进行敏感操作，如登录银行账户或输入信用卡信息。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恶意热点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攻击者可能会设置恶意的Wi-Fi热点，诱骗用户连接并窃取个人信息。用户应谨慎选择连接的Wi-Fi网络，并尽量避免使用公共Wi-Fi进行敏感操作。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公共Wi-Fi安全风险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083" r="11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用户在社交媒体上发布的个人信息可能会被未经授权的人访问和使用。用户应定期检查并调整自己的隐私设置，确保只有授权的人能够查看自己的个人信息。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隐私设置不当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一些社交媒体平台允许第三方应用程序访问用户的个人信息。用户应谨慎授权第三方应用程序，并定期审查已授权的应用程序列表，以确保个人信息安全。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第三方应用程序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社交媒体隐私设置问题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个人信息保护策略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密码长度至少8位，包含大小写字母、数字和特殊字符，避免使用容易猜到的单词或短语。</a:t>
            </a:r>
          </a:p>
        </p:txBody>
      </p:sp>
      <p:pic>
        <p:nvPicPr>
          <p:cNvPr id="4" name="Picture 4"/>
          <p:cNvPicPr>
            <a:picLocks noChangeAspect="1"/>
          </p:cNvPicPr>
          <p:nvPr/>
        </p:nvPicPr>
        <p:blipFill>
          <a:blip r:embed="rId2"/>
          <a:srcRect t="4000" b="4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7042" r="1704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8917" r="89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使用强密码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为每个账户设置不同的密码，避免使用一个密码在多个平台上。</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不要重复使用密码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每隔一段时间（如3个月）更换一次密码，减少被破解的风险。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定期更换密码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强化密码安全意识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确保操作系统保持最新状态，安装最新的安全补丁和更新。</a:t>
            </a:r>
          </a:p>
        </p:txBody>
      </p:sp>
      <p:pic>
        <p:nvPicPr>
          <p:cNvPr id="6" name="Picture 6"/>
          <p:cNvPicPr>
            <a:picLocks noChangeAspect="1"/>
          </p:cNvPicPr>
          <p:nvPr/>
        </p:nvPicPr>
        <p:blipFill>
          <a:blip r:embed="rId2"/>
          <a:srcRect l="16292" r="16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及时更新操作系统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定期更新应用程序和软件，以修复可能存在的安全漏洞。</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更新软件</a:t>
            </a:r>
          </a:p>
        </p:txBody>
      </p:sp>
      <p:pic>
        <p:nvPicPr>
          <p:cNvPr id="10" name="Picture 10"/>
          <p:cNvPicPr>
            <a:picLocks noChangeAspect="1"/>
          </p:cNvPicPr>
          <p:nvPr/>
        </p:nvPicPr>
        <p:blipFill>
          <a:blip r:embed="rId3"/>
          <a:srcRect l="9958" r="9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542" r="7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及时卸载不再需要的软件，减少潜在的安全风险。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卸载不需要的软件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定期更新操作系统和软件补丁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备份身份验证信息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妥善保管身份验证信息，以防丢失或遗忘。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启用双重身份验证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在支持双重身份验证的平台上启用该功能，增加账户的安全性。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使用身份验证器应用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下载并安装身份验证器应用，用于生成动态口令或接收验证通知。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使用双重身份验证方法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识别垃圾邮件</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学会识别垃圾邮件的特征，如包含大量拼写错误、不合理的要求或诱人的奖励等。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使用安全的电子邮件服务</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选择使用提供垃圾邮件过滤和病毒防护功能的电子邮件服务。</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不轻易点击陌生链接</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避免点击来自未知来源或可疑的链接，以防恶意软件或钓鱼网站的攻击。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7408" r="7408"/>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谨慎处理垃圾邮件和陌生链接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https://d.book118.com/247031004064006040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2024-09-12T20:09:41.626</cp:lastPrinted>
  <dcterms:created xsi:type="dcterms:W3CDTF">2024-09-12T12:09:41Z</dcterms:created>
  <dcterms:modified xsi:type="dcterms:W3CDTF">2024-09-12T12:09:43Z</dcterms:modified>
</cp:coreProperties>
</file>