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E390BEE-F3FC-497E-9D3A-2E579FD9F4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6049E6-C972-4784-BB8E-A3FEAAC10F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3CABDF1-F9F2-4A5E-AC26-3914B41AEB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9556502-C7A0-4F18-AC07-7C8BA6A342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59D878F-334C-4FBA-8C02-5EFB3E1888E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8648040-71B8-4976-B0CC-FC572E3A62D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D419975-0FAB-4729-9E4E-ABF01A09F09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22F870-E064-42B5-B344-13B5F1FF51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B154760-D453-4BCD-A262-6158353F1B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BADF54-404C-4164-BDA9-572C811849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3C845C-1986-45B0-B410-3E5A404DBD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7031132131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2004898"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00">
                <a:solidFill>
                  <a:schemeClr val="accent1">
                    <a:alpha val="100000"/>
                  </a:schemeClr>
                </a:solidFill>
                <a:latin typeface="Microsoft Yahei"/>
                <a:ea typeface="Microsoft Yahei"/>
                <a:cs typeface="Microsoft Yahei"/>
              </a:rPr>
              <a:t>汇报人：XX</a:t>
            </a:r>
          </a:p>
        </p:txBody>
      </p:sp>
      <p:sp>
        <p:nvSpPr>
          <p:cNvPr id="14" name="TextBox 14"/>
          <p:cNvSpPr txBox="1"/>
          <p:nvPr/>
        </p:nvSpPr>
        <p:spPr>
          <a:xfrm>
            <a:off x="4760192"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chemeClr val="accent1">
                    <a:alpha val="100000"/>
                  </a:schemeClr>
                </a:solidFill>
                <a:latin typeface="Microsoft Yahei"/>
                <a:ea typeface="Microsoft Yahei"/>
                <a:cs typeface="Microsoft Yahei"/>
              </a:rPr>
              <a:t>2024-01-11</a:t>
            </a:r>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电子元器件行业复苏计划为电子设备注入能量</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行业现状及挑战分析</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复苏计划目标与战略制定</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创新驱动与技术升级路径</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供应链优化与协同合作策略</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品质提升与客户满意度改善举措</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营销策略调整及市场拓展方案</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组织架构调整与人才队伍建设规划</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总结回顾与未来展望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行业现状及挑战分析</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电子元器件市场在过去几年中一直保持着稳定的增长，市场规模不断扩大。根据市场研究机构的数据，电子元器件市场的规模已经达到了数百亿美元的级别，并且预计未来几年将继续保持增长态势。</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市场规模</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5G、物联网、人工智能等新兴技术的快速发展，电子元器件作为电子设备的重要组成部分，其市场需求不断增长。同时，汽车电子、工业控制、医疗设备等领域的快速发展也为电子元器件市场带来了新的增长点。</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增长动力</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电子元器件市场规模与增长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竞争格局</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电子元器件行业竞争激烈，市场参与者众多。国际知名企业和品牌在市场上占据主导地位，但也有一些国内企业在某些领域取得了重要突破。</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主要参与者</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电子元器件行业的主要参与者包括国际知名企业和一些国内优秀企业。这些企业在技术研发、生产制造、市场营销等方面具有较强的实力和经验积累。</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行业竞争格局与主要参与者</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t="5664" b="5664"/>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技术挑战</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随着电子设备的不断升级和新兴技术的不断涌现，电子元器件行业面临着更高的技术要求和挑战。企业需要不断投入研发和技术创新，以适应市场需求的变化。</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供应链挑战</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电子元器件的供应链涉及到全球范围内的多个环节和参与者，任何一个环节的问题都可能导致供应链的中断或延迟。企业需要加强供应链管理和风险控制，确保产品的稳定供应。</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环保挑战</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随着全球环保意识的不断提高，电子元器件行业面临着越来越严格的环保法规和标准要求。企业需要采取环保措施和绿色生产方式，降低对环境的影响。</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当前面临的挑战与困境</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复苏计划目标与战略制定</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促进产业链协同发展</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加强与上下游产业的合作，形成紧密的产业链合作关系，提升整个电子设备产业链的效益。</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拓展国际市场</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积极开拓海外市场，提升我国电子元器件品牌在国际市场上的知名度和影响力。</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提升电子元器件行业竞争力</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通过技术创新、产品质量提升和品牌建设等措施，提高电子元器件行业的整体竞争力。</a:t>
            </a:r>
          </a:p>
        </p:txBody>
      </p:sp>
      <p:pic>
        <p:nvPicPr>
          <p:cNvPr id="10" name="Picture 10"/>
          <p:cNvPicPr>
            <a:picLocks noChangeAspect="1"/>
          </p:cNvPicPr>
          <p:nvPr/>
        </p:nvPicPr>
        <p:blipFill>
          <a:blip r:embed="rId2"/>
          <a:srcRect l="16675" r="1667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明确复苏计划目标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75" r="166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强化质量管理和品牌建设</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建立完善的质量管理体系，提升产品质量水平，加强品牌建设，提高品牌竞争力。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加强技术创新和研发能力</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加大科研投入，引进高端人才和技术，推动电子元器件行业的技术创新和产品研发。</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优化产业布局和资源配置</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合理规划产业布局，引导资源向优势企业和重点领域集中，提高资源利用效率。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制定针对性战略措施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加大对电子元器件行业的财政支持和金融扶持力度，引导社会资本投入，保障行业复苏所需的资金。</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确保资金投入</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将资源优先投向具有发展潜力、技术领先和市场前景好的企业和项目，推动行业快速发展。</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优先支持重点领域</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加大对电子元器件行业人才培养和引进的力度，为行业复苏提供强有力的人才保障。</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加强人才培养和引进</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确保资源投入和优先级排序</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03</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创新驱动与技术升级路径</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提高电子元器件行业研发经费占比，鼓励企业增加自主创新投入，推动新技术、新产品的研究与开发。</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加大研发投入</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支持行业领军企业、高校和科研机构联合建设创新中心、实验室等研发平台，提升行业整体研发水平。</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建设创新平台</a:t>
            </a:r>
          </a:p>
        </p:txBody>
      </p:sp>
      <p:pic>
        <p:nvPicPr>
          <p:cNvPr id="10" name="Picture 10"/>
          <p:cNvPicPr>
            <a:picLocks noChangeAspect="1"/>
          </p:cNvPicPr>
          <p:nvPr/>
        </p:nvPicPr>
        <p:blipFill>
          <a:blip r:embed="rId3"/>
          <a:srcRect l="22208" r="2220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792" r="1679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加强电子元器件领域高层次人才培养和引进，完善人才激励机制，打造高素质研发团队。</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培养创新人才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加强研发创新能力建设</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技术改造与升级</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鼓励企业采用先进适用技术，对现有生产线进行技术改造和升级，提高产品质量和生产效率。</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智能制造与数字化转型</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推动电子元器件行业智能制造发展，实现数字化、网络化、智能化转型，提升企业竞争力。</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国际合作与交流</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加强与国际先进企业和科研机构的合作，引进先进技术和管理经验，提升我国电子元器件行业的技术水平。</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6197" r="16197"/>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引进先进技术提升产品竞争力</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加大电子元器件在新能源汽车领域的应用研发力度，提高新能源汽车的智能化、安全性等性能。</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新能源汽车领域</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积极开发适用于5G通信的高性能电子元器件，满足5G基站、终端设备等领域的市场需求。</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5G通信领域</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拓展电子元器件在人工智能、物联网等新兴领域的应用，推动相关产业的快速发展。</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人工智能与物联网领域</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拓展新型应用领域和市场空间</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04</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供应链优化与协同合作策略</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对现有供应商进行全面评估，包括质量、交货期、价格等方面，确保供应商能够满足生产需求。</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供应商评估与选择</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建立合理的库存管理制度，根据生产计划和销售预测，优化库存结构，降低库存成本。</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库存管理</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分析现有物流配送网络，优化运输路线和配送中心布局，提高物流效率。</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物流配送网络</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梳理现有供应链资源布局</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信息共享平台</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建立供应链信息共享平台，实现供应链各环节信息的实时传递和共享，提高决策效率和准确性。</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协同计划与预测</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通过协同计划和预测，实现供应链各环节之间的紧密配合，提高整体运营效率。</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风险共担机制</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建立风险共担机制，明确各环节的责任和义务，共同应对供应链风险。</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构建高效协同合作机制</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https://d.book118.com/247031132131006042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115</Paragraphs>
  <Slides>19</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19</vt:i4>
      </vt:variant>
    </vt:vector>
  </HeadingPairs>
  <TitlesOfParts>
    <vt:vector baseType="lpstr" size="24">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2024-09-16T02:49:58.899</cp:lastPrinted>
  <dcterms:created xsi:type="dcterms:W3CDTF">2024-09-15T18:49:58Z</dcterms:created>
  <dcterms:modified xsi:type="dcterms:W3CDTF">2024-09-15T18:50:01Z</dcterms:modified>
</cp:coreProperties>
</file>