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768B67-244B-446A-96BE-9C8919760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853A63-A5D1-4DB8-B7F5-530417418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447241-DB22-4DBD-909F-9323FFEEE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BE4CA4-F8EE-4601-A506-E31E11867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028C04-1855-4C27-AA04-9EF2488F8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E9515F-BC76-4CA8-BFA3-44C9AF804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F92024-6F3B-497B-AD97-EB4E2DA16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DD29E3-C30B-4CA9-8F7A-05195E904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21C4FA-DF78-4571-BE21-8BD0F48D1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6EE1E5-3198-4106-BDE6-EF717D6B8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3F542E-17B7-4587-A8C4-8FD3F04E2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3115203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急诊科病人病情突变的护理考核与培训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急诊科病人病情突变概述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护理考核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护理人员在应对病情突变中的角色与职责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提高急诊科护士应对病情突变能力的策略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提高急诊科护士对病人病情突变的应对能力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急诊科是医院的重要科室之一，经常面对各种突发状况。通过考核和培训，可以提高护士对病人病情突变的敏感度和应对能力，确保病人得到及时有效的救治。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保障病人安全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急诊科病人病情多变，如果护士不能及时发现和处理病情变化，可能会给病人带来生命危险。通过考核和培训，可以强化护士的安全意识，提高她们对病人病情的掌控能力，从而保障病人的安全。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提升急诊科整体护理水平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急诊科是医院的窗口科室，其护理水平直接关系到医院的形象和声誉。通过考核和培训，可以提升急诊科护士的专业素养和技能水平，进而提高急诊科整体护理水平。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75" r="24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确保护士具备应对病情变化的能力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通过考核可以检验护士是否具备应对病人病情突变的能力，包括观察病情、判断病情、处理病情等方面的能力。只有具备这些能力的护士才能更好地保障病人的安全。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提高护士的专业素养和技能水平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培训是提高护士专业素养和技能水平的重要途径。通过培训，可以让护士了解最新的医学知识和护理技能，提高她们的综合素质和应对能力。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促进急诊科护理工作的规范化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考核和培训可以促进急诊科护理工作的规范化。通过制定科学合理的考核标准和培训计划，可以引导护士按照规范进行护理工作，提高护理工作的质量和效率。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考核与培训的重要性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急诊科病人病情突变概述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病情突变是指病人在短时间内出现急剧的、意外的病情变化，可能危及生命或导致严重后遗症。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根据病情变化的性质和紧急程度，可分为急性突变和慢性突变。急性突变如心跳骤停、呼吸困难等，需要立即抢救；慢性突变如病情逐渐恶化、并发症出现等，需要密切观察并及时处理。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病情突变的定义与分类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急诊科常见病情突变类型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呼吸系统突变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消化系统突变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如急性呼吸衰竭、哮喘持续状态等。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如急性消化道出血、急性胰腺炎等。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心血管系统突变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神经系统突变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其他系统突变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如急性心肌梗死、恶性心律失常等。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如脑出血、脑梗死等。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如糖尿病酮症酸中毒、高渗性昏迷等。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933" b="293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病情突变对护理工作的影响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增加护理难度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病情突变往往涉及多个系统和器官，需要护士具备全面的医学知识和护理技能，能够迅速准确地判断和处理各种复杂情况。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提高护理风险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病情突变可能导致病人生命垂危，需要护士在紧张的时间内做出正确的决策和操作，稍有差池就可能造成严重后果。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加强护患沟通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面对突如其来的病情变化，病人和家属往往感到恐慌和无助，需要护士及时提供心理支持和情感关怀，帮助他们度过难关。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护理考核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823" r="3082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175" r="3217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包括理论知识、实践技能、应急反应能力、团队协作与沟通能力等方面。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考核内容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制定详细的评分标准，如操作规范、反应速度、处置措施的有效性等，确保公平公正。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考核标准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考核内容与标准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" b="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采用笔试、模拟演练、实际操作等多种考核方式，全面评估护士的综合素质。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引入客观结构化临床考试（OSCE）等方法，提高考核的真实性和有效性。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考核方式与方法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考核方式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对考核结果进行深入分析，找出护士在应对病情突变方面的不足之处。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将考核结果及时反馈给护士本人及其所在科室，制定个性化的培训计划，促进护士的专业成长。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考核结果分析与反馈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https://d.book118.com/247031152035006041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2024-09-13T22:41:24.438</cp:lastPrinted>
  <dcterms:created xsi:type="dcterms:W3CDTF">2024-09-13T14:41:24Z</dcterms:created>
  <dcterms:modified xsi:type="dcterms:W3CDTF">2024-09-13T14:41:26Z</dcterms:modified>
</cp:coreProperties>
</file>