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14221C-9E4A-44B3-AFA0-3FEAA253D7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1BA8A6-A312-473B-9095-29223CCC3D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A4AFEA-E123-4165-9BD5-73A294B704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5C55C23-D2EB-4427-BC5E-0CD35F07B4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E7DD5B3-1D83-4B62-A42D-39009D60E5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889F588-063B-4FA9-998D-D1E497DF2E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F759205-B53A-4C7F-9147-77C30B8BC4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A2B15FA-F230-4F9D-84BC-ECC2CCCDE1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174CD20-9F78-4C2F-BB0A-71334BB08D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18118C-943B-4917-BAC0-D60E1E6A48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F189A2-98E6-4C7A-BC2A-062F373354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47032166034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9545" y="3623969"/>
            <a:ext cx="8219058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lumMod val="95000"/>
                    <a:lumOff val="5000"/>
                    <a:alpha val="100000"/>
                  </a:schemeClr>
                </a:solidFill>
                <a:latin typeface="Arial"/>
                <a:ea typeface="Arial"/>
                <a:cs typeface="Arial"/>
              </a:rPr>
              <a:t>二年级数学下册《有余数的除法应用题》课件2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37462" y="5117274"/>
            <a:ext cx="1750777" cy="3120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525270" y="5572213"/>
            <a:ext cx="2181295" cy="348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2024-01-23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课程导入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有余数的除法概念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应用题类型与解题方法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经典例题解析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学生自主练习与互动环节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课程总结与拓展延伸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课程导入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回顾上节课内容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我们还通过一些简单的例子，了解了有余数的除法在实际生活中的应用。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上节课我们学习了有余数的除法的基本概念，掌握了有余数的除法的计算方法。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引入本节课主题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今天我们将继续学习有余数的除法，并将重点放在应用题上。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我们将通过一些实际的应用题，来进一步掌握有余数的除法的计算方法和应用技巧。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掌握有余数的除法的计算方法和应用技巧。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能够独立解决一些实际的应用题，提高数学应用能力。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培养数学思维和解决问题的能力，为后续数学学习打下基础。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明确学习目标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有余数的除法概念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定义及性质</a:t>
              </a:r>
            </a:p>
          </p:txBody>
        </p:sp>
      </p:grpSp>
      <p:sp>
        <p:nvSpPr>
          <p:cNvPr id="24" name="Freeform 24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6" name="Group 26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27" name="Freeform 27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" name="Group 31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32" name="AutoShape 32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34" name="Freeform 34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定义：在整数除法中，当被除数不能被除数整除时，除法运算的结果包括一个商和一个余数。这种除法称为有余数的除法。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性质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余数总是非负的，并且小于除数。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被除数 = 除数 × 商 + 余数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除法运算后有一个余数，即被除数不能被除数完全整除。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有余数的除法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被除数可以被除数完全整除，余数为0。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无余数的除法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与无余数除法的区别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9110" y="1382428"/>
            <a:ext cx="3553224" cy="1998628"/>
          </a:xfrm>
          <a:prstGeom prst="roundRect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223339" y="2903942"/>
            <a:ext cx="656574" cy="12724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759875" y="1820909"/>
            <a:ext cx="1581150" cy="1600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4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22679" y="1458399"/>
            <a:ext cx="31527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例子1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22679" y="2112567"/>
            <a:ext cx="24860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有17个苹果，平均分给5个小朋友，每个小朋友能得到几个苹果，还剩几个？</a:t>
            </a:r>
          </a:p>
        </p:txBody>
      </p:sp>
      <p:sp>
        <p:nvSpPr>
          <p:cNvPr id="7" name="AutoShape 7"/>
          <p:cNvSpPr/>
          <p:nvPr/>
        </p:nvSpPr>
        <p:spPr>
          <a:xfrm>
            <a:off x="4281349" y="1382428"/>
            <a:ext cx="3553224" cy="1998628"/>
          </a:xfrm>
          <a:prstGeom prst="roundRect">
            <a:avLst/>
          </a:prstGeom>
          <a:solidFill>
            <a:schemeClr val="accent1">
              <a:alpha val="2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965578" y="2903942"/>
            <a:ext cx="656574" cy="12724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502115" y="1820909"/>
            <a:ext cx="1581150" cy="1600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4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464918" y="1458399"/>
            <a:ext cx="31527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解答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4464918" y="2112567"/>
            <a:ext cx="24860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17 ÷ 5 = 3...2，每个小朋友得到3个苹果，还剩下2个。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8023589" y="1382428"/>
            <a:ext cx="3553224" cy="1998628"/>
          </a:xfrm>
          <a:prstGeom prst="roundRect">
            <a:avLst/>
          </a:prstGeom>
          <a:solidFill>
            <a:schemeClr val="accent2">
              <a:alpha val="18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0720010" y="2903942"/>
            <a:ext cx="656574" cy="12724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0244354" y="1820909"/>
            <a:ext cx="1581150" cy="1600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4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207158" y="1458399"/>
            <a:ext cx="31527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例子2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207158" y="2112567"/>
            <a:ext cx="24860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一个长13厘米的绳子，要剪成4厘米长的小段，能剪几段，还剩多少厘米？</a:t>
            </a:r>
          </a:p>
        </p:txBody>
      </p:sp>
      <p:sp>
        <p:nvSpPr>
          <p:cNvPr id="17" name="AutoShape 17"/>
          <p:cNvSpPr/>
          <p:nvPr/>
        </p:nvSpPr>
        <p:spPr>
          <a:xfrm>
            <a:off x="539110" y="3628558"/>
            <a:ext cx="3553224" cy="1998628"/>
          </a:xfrm>
          <a:prstGeom prst="roundRect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223339" y="5163660"/>
            <a:ext cx="656574" cy="12724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2759875" y="4067040"/>
            <a:ext cx="1581150" cy="1600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4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22679" y="3704529"/>
            <a:ext cx="31527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解答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722679" y="4358697"/>
            <a:ext cx="24860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13 ÷ 4 = 3...1，能剪成3段4厘米长的小段，还剩下1厘米。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4281349" y="3628558"/>
            <a:ext cx="3553224" cy="1998628"/>
          </a:xfrm>
          <a:prstGeom prst="roundRect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965578" y="5163660"/>
            <a:ext cx="656574" cy="12724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6502115" y="4067040"/>
            <a:ext cx="1581150" cy="1600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4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4464918" y="3704529"/>
            <a:ext cx="31527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例子3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4464918" y="4358697"/>
            <a:ext cx="24860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一本故事书有43页，小明每天读6页，几天能读完，最后一天读几页？</a:t>
            </a:r>
          </a:p>
        </p:txBody>
      </p:sp>
      <p:sp>
        <p:nvSpPr>
          <p:cNvPr id="27" name="AutoShape 27"/>
          <p:cNvSpPr/>
          <p:nvPr/>
        </p:nvSpPr>
        <p:spPr>
          <a:xfrm>
            <a:off x="8023589" y="3628558"/>
            <a:ext cx="3553224" cy="1998628"/>
          </a:xfrm>
          <a:prstGeom prst="roundRect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10720010" y="5163660"/>
            <a:ext cx="656574" cy="12724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244354" y="4067040"/>
            <a:ext cx="1581150" cy="1600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4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06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8207158" y="3704529"/>
            <a:ext cx="32289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解答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8207158" y="4358697"/>
            <a:ext cx="24860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43 ÷ 6 = 7...1，小明需要7天才能读完，最后一天读1页。</a:t>
            </a:r>
          </a:p>
        </p:txBody>
      </p:sp>
      <p:grpSp>
        <p:nvGrpSpPr>
          <p:cNvPr id="32" name="Group 3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3" name="AutoShape 3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TextBox 5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举例说明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应用题类型与解题方法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解题方法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首先，要确定物品的总数量和人数或组数。然后，使用除法运算求出每个人或组应该得到的物品数量。最后，使用余数运算求出剩余的物品数量。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题目特征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这类问题通常涉及到将一定数量的物品平均分给一定数量的人或组，最后要求求出每个人或组得到的物品数量以及剩余的物品数量。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示例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有23个苹果，要平均分给9个小朋友，每个小朋友可以得到几个苹果？还剩几个苹果？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平均分配问题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7676" b="2767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包含与排除问题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题目特征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这类问题通常涉及到一些特定的条件，需要包含某些元素或排除某些元素，最后要求求出满足条件的元素数量或剩余的元素数量。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解题方法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首先，要仔细阅读题目，理解包含和排除的条件。然后，根据条件列出满足条件的元素，并使用除法运算和余数运算求出结果。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示例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有35个气球，其中有18个红色的，12个蓝色的，5个绿色的。如果每4个气球扎成一束，可以扎成几束？还剩几个气球？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https://d.book118.com/247032166034006051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2024-09-24T03:42:51.146</cp:lastPrinted>
  <dcterms:created xsi:type="dcterms:W3CDTF">2024-09-23T19:42:51Z</dcterms:created>
  <dcterms:modified xsi:type="dcterms:W3CDTF">2024-09-23T19:42:53Z</dcterms:modified>
</cp:coreProperties>
</file>